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B6F7-F254-2046-9D15-46C74B7D32E4}" type="datetimeFigureOut">
              <a:rPr lang="ja-JP" altLang="en-US" smtClean="0"/>
              <a:t>11/09/01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1907-327E-DE45-9B11-A3147D777517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Report on APIX meeting </a:t>
            </a:r>
            <a:r>
              <a:rPr lang="en-US" altLang="ja-JP" dirty="0" smtClean="0"/>
              <a:t>#4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APIX Forum?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 association of Internet Exchange Providers (IXP) in Asia-Pacific region</a:t>
            </a:r>
          </a:p>
          <a:p>
            <a:endParaRPr lang="en-US" altLang="ja-JP" dirty="0" smtClean="0"/>
          </a:p>
          <a:p>
            <a:r>
              <a:rPr lang="en-US" dirty="0" smtClean="0"/>
              <a:t>Goals and Objectives</a:t>
            </a:r>
          </a:p>
          <a:p>
            <a:pPr lvl="1"/>
            <a:r>
              <a:rPr lang="en-US" dirty="0" smtClean="0"/>
              <a:t>To share information about technical, operational, and business issues and solutions regarding Internet Exchange.</a:t>
            </a:r>
            <a:endParaRPr lang="ja-JP" altLang="en-US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APIX Forum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Past meetings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Pre-meeting: Aug. 2009, at Beijing</a:t>
            </a:r>
          </a:p>
          <a:p>
            <a:pPr lvl="1"/>
            <a:r>
              <a:rPr lang="en-US" altLang="ja-JP" dirty="0" smtClean="0"/>
              <a:t>Meeting #1: Mar. 2010, at Kuala Lumpur</a:t>
            </a:r>
          </a:p>
          <a:p>
            <a:pPr lvl="1"/>
            <a:r>
              <a:rPr lang="en-US" altLang="ja-JP" dirty="0" smtClean="0"/>
              <a:t>Meeting #2: Aug. 2010, at Gold </a:t>
            </a:r>
            <a:r>
              <a:rPr lang="en-US" altLang="ja-JP" dirty="0" smtClean="0"/>
              <a:t>Coast</a:t>
            </a:r>
          </a:p>
          <a:p>
            <a:pPr lvl="1"/>
            <a:r>
              <a:rPr lang="en-US" altLang="ja-JP" dirty="0" smtClean="0"/>
              <a:t>Meeting #3: Feb. 2011, at Hong Kong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Participants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411604"/>
            <a:ext cx="4038600" cy="371455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 smtClean="0">
                <a:solidFill>
                  <a:srgbClr val="FFFF00"/>
                </a:solidFill>
              </a:rPr>
              <a:t>BBIX (JP)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Dix-ie/NSPIXP3 (JP)</a:t>
            </a:r>
          </a:p>
          <a:p>
            <a:r>
              <a:rPr lang="en-US" altLang="ja-JP" dirty="0" err="1" smtClean="0">
                <a:solidFill>
                  <a:srgbClr val="FFFF00"/>
                </a:solidFill>
              </a:rPr>
              <a:t>Equinix</a:t>
            </a:r>
            <a:r>
              <a:rPr lang="en-US" altLang="ja-JP" dirty="0" smtClean="0">
                <a:solidFill>
                  <a:srgbClr val="FFFF00"/>
                </a:solidFill>
              </a:rPr>
              <a:t> (Asia Pacific)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HKIX (HK)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JPIX (JP</a:t>
            </a:r>
            <a:r>
              <a:rPr lang="en-US" altLang="ja-JP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JPNAP (JP)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>
                <a:solidFill>
                  <a:schemeClr val="accent5"/>
                </a:solidFill>
              </a:rPr>
              <a:t>AMS-IX (NL)</a:t>
            </a:r>
          </a:p>
          <a:p>
            <a:r>
              <a:rPr lang="en-US" altLang="ja-JP" dirty="0" smtClean="0">
                <a:solidFill>
                  <a:srgbClr val="4BACC6"/>
                </a:solidFill>
              </a:rPr>
              <a:t>Euro</a:t>
            </a:r>
            <a:r>
              <a:rPr lang="en-US" altLang="ja-JP" dirty="0" smtClean="0">
                <a:solidFill>
                  <a:srgbClr val="4BACC6"/>
                </a:solidFill>
              </a:rPr>
              <a:t>-</a:t>
            </a:r>
            <a:r>
              <a:rPr lang="en-US" altLang="ja-JP" dirty="0" smtClean="0">
                <a:solidFill>
                  <a:srgbClr val="4BACC6"/>
                </a:solidFill>
              </a:rPr>
              <a:t>IX (EU)</a:t>
            </a:r>
            <a:endParaRPr lang="en-US" altLang="ja-JP" dirty="0" smtClean="0">
              <a:solidFill>
                <a:srgbClr val="4BACC6"/>
              </a:solidFill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411604"/>
            <a:ext cx="4038600" cy="3714559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>
                <a:solidFill>
                  <a:srgbClr val="FFFF00"/>
                </a:solidFill>
              </a:rPr>
              <a:t>KINX(KR)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NIXI </a:t>
            </a:r>
            <a:r>
              <a:rPr lang="en-US" altLang="ja-JP" dirty="0" smtClean="0">
                <a:solidFill>
                  <a:srgbClr val="FFFF00"/>
                </a:solidFill>
              </a:rPr>
              <a:t>(IN)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NP-IX (NP)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SGIX (SG</a:t>
            </a:r>
            <a:r>
              <a:rPr lang="en-US" altLang="ja-JP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altLang="ja-JP" dirty="0" smtClean="0">
                <a:solidFill>
                  <a:srgbClr val="FFFF00"/>
                </a:solidFill>
              </a:rPr>
              <a:t>SOX (SG)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r>
              <a:rPr lang="en-US" altLang="ja-JP" dirty="0" smtClean="0">
                <a:solidFill>
                  <a:srgbClr val="FFFF00"/>
                </a:solidFill>
              </a:rPr>
              <a:t>VNIX (VN)</a:t>
            </a:r>
          </a:p>
          <a:p>
            <a:endParaRPr lang="en-US" altLang="ja-JP" dirty="0">
              <a:solidFill>
                <a:srgbClr val="FFFF00"/>
              </a:solidFill>
            </a:endParaRPr>
          </a:p>
          <a:p>
            <a:r>
              <a:rPr lang="en-US" altLang="ja-JP" i="1" dirty="0">
                <a:solidFill>
                  <a:srgbClr val="FFFF00"/>
                </a:solidFill>
              </a:rPr>
              <a:t>BDIX(BD</a:t>
            </a:r>
            <a:r>
              <a:rPr lang="en-US" altLang="ja-JP" i="1" dirty="0" smtClean="0">
                <a:solidFill>
                  <a:srgbClr val="FFFF00"/>
                </a:solidFill>
              </a:rPr>
              <a:t>) could not join</a:t>
            </a:r>
            <a:endParaRPr lang="en-US" altLang="ja-JP" i="1" dirty="0" smtClean="0">
              <a:solidFill>
                <a:srgbClr val="FFFF00"/>
              </a:solidFill>
            </a:endParaRPr>
          </a:p>
          <a:p>
            <a:endParaRPr lang="en-US" altLang="ja-JP" dirty="0" smtClean="0">
              <a:solidFill>
                <a:srgbClr val="FFFF00"/>
              </a:solidFill>
            </a:endParaRPr>
          </a:p>
          <a:p>
            <a:r>
              <a:rPr lang="en-US" altLang="ja-JP" dirty="0" smtClean="0"/>
              <a:t>APNIC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32392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12 IXPs </a:t>
            </a:r>
            <a:r>
              <a:rPr kumimoji="1" lang="en-US" altLang="ja-JP" sz="3200" dirty="0" smtClean="0"/>
              <a:t>in Asia Pacific, </a:t>
            </a:r>
            <a:r>
              <a:rPr kumimoji="1" lang="en-US" altLang="ja-JP" sz="3200" dirty="0" smtClean="0"/>
              <a:t>1 </a:t>
            </a:r>
            <a:r>
              <a:rPr lang="en-US" altLang="ja-JP" sz="3200" dirty="0" smtClean="0"/>
              <a:t>IXP </a:t>
            </a:r>
            <a:r>
              <a:rPr lang="en-US" altLang="ja-JP" sz="3200" dirty="0" smtClean="0"/>
              <a:t>from other </a:t>
            </a:r>
            <a:r>
              <a:rPr lang="en-US" altLang="ja-JP" sz="3200" dirty="0" smtClean="0"/>
              <a:t>regions</a:t>
            </a:r>
            <a:r>
              <a:rPr lang="en-US" altLang="ja-JP" sz="3200" dirty="0" smtClean="0"/>
              <a:t>, </a:t>
            </a:r>
            <a:endParaRPr lang="en-US" altLang="ja-JP" sz="3200" dirty="0"/>
          </a:p>
          <a:p>
            <a:r>
              <a:rPr lang="en-US" altLang="ja-JP" sz="3200" dirty="0" smtClean="0"/>
              <a:t> </a:t>
            </a:r>
            <a:r>
              <a:rPr lang="en-US" altLang="ja-JP" sz="3200" dirty="0" smtClean="0"/>
              <a:t> 1 IXP association, and 1 Supporting Org.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Greeting, and </a:t>
            </a:r>
            <a:br>
              <a:rPr lang="en-US" altLang="ja-JP" dirty="0" smtClean="0"/>
            </a:br>
            <a:r>
              <a:rPr lang="en-US" altLang="ja-JP" dirty="0" smtClean="0"/>
              <a:t>Agenda Bashing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Roll call and IXP Update</a:t>
            </a:r>
          </a:p>
          <a:p>
            <a:pPr lvl="1" indent="-342900"/>
            <a:r>
              <a:rPr lang="en-US" altLang="ja-JP" dirty="0" smtClean="0"/>
              <a:t>traffic </a:t>
            </a:r>
            <a:r>
              <a:rPr lang="en-US" altLang="ja-JP" dirty="0" smtClean="0"/>
              <a:t>volume, recent topics</a:t>
            </a:r>
            <a:r>
              <a:rPr lang="en-US" altLang="ja-JP" dirty="0" smtClean="0"/>
              <a:t>.</a:t>
            </a:r>
          </a:p>
          <a:p>
            <a:pPr lvl="1" indent="-342900"/>
            <a:r>
              <a:rPr lang="en-US" altLang="ja-JP" dirty="0" smtClean="0"/>
              <a:t>impact of World IPv6 Day</a:t>
            </a:r>
            <a:endParaRPr lang="en-US" altLang="ja-JP" dirty="0" smtClean="0"/>
          </a:p>
          <a:p>
            <a:pPr lvl="1" indent="-342900"/>
            <a:endParaRPr lang="en-US" altLang="ja-JP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Technical discussion</a:t>
            </a:r>
          </a:p>
          <a:p>
            <a:pPr lvl="1"/>
            <a:r>
              <a:rPr lang="en-US" altLang="ja-JP" dirty="0" smtClean="0"/>
              <a:t>Japanese Earthquake and its impact on Internet</a:t>
            </a:r>
          </a:p>
          <a:p>
            <a:pPr lvl="1"/>
            <a:r>
              <a:rPr lang="en-US" altLang="ja-JP" dirty="0" smtClean="0"/>
              <a:t>100G Interoperability Test for Internet Exchange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Administrative topics</a:t>
            </a:r>
          </a:p>
          <a:p>
            <a:pPr lvl="1"/>
            <a:r>
              <a:rPr lang="en-US" altLang="ja-JP" dirty="0" smtClean="0"/>
              <a:t>APIX bylaws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Wrap-up</a:t>
            </a:r>
          </a:p>
          <a:p>
            <a:pPr lvl="2"/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616847"/>
            <a:ext cx="4038600" cy="3509316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Administrative Discussion</a:t>
            </a:r>
          </a:p>
          <a:p>
            <a:pPr lvl="1"/>
            <a:r>
              <a:rPr lang="en-US" altLang="ja-JP" dirty="0" smtClean="0"/>
              <a:t>Shared the necessity of APIX bylaws.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Decided the schedule to achieve it by the next APIX meeting.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Will discuss continuously on the mailing list of APIX members.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616847"/>
            <a:ext cx="4038600" cy="3509316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Technical </a:t>
            </a:r>
            <a:r>
              <a:rPr lang="en-US" altLang="ja-JP" dirty="0" smtClean="0"/>
              <a:t>discussion</a:t>
            </a:r>
          </a:p>
          <a:p>
            <a:pPr lvl="1"/>
            <a:r>
              <a:rPr lang="en-US" altLang="ja-JP" dirty="0" smtClean="0"/>
              <a:t>Impact of World IPv6 Day on IX was very little, due to scarce IPv6 deployment.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Japanese Earthquake and tsunami gave less damage on IX and DC, but backbone, submarine cables, and access lines were severely damaged.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100G Interoperability test conducted by JPNAP, 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667599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Meeting was successful. 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Next meeting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be determined…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probably in New Delhi, India, coexisting with APRICOT/APNIC meeting.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Acknowlegement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meeting can be held by courtesy of APNIC. 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Thank you very much!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Interim Co-Chairs:</a:t>
            </a:r>
          </a:p>
          <a:p>
            <a:pPr lvl="1"/>
            <a:r>
              <a:rPr lang="en-US" altLang="ja-JP" dirty="0" smtClean="0"/>
              <a:t>Raphael Ho (</a:t>
            </a:r>
            <a:r>
              <a:rPr lang="en-US" altLang="ja-JP" dirty="0" err="1" smtClean="0"/>
              <a:t>Equinix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Che-Hoo</a:t>
            </a:r>
            <a:r>
              <a:rPr lang="en-US" altLang="ja-JP" dirty="0" smtClean="0"/>
              <a:t> Cheng (HKIX)</a:t>
            </a:r>
          </a:p>
          <a:p>
            <a:pPr lvl="1"/>
            <a:r>
              <a:rPr lang="en-US" altLang="ja-JP" dirty="0" err="1" smtClean="0"/>
              <a:t>Gaurab</a:t>
            </a:r>
            <a:r>
              <a:rPr lang="en-US" altLang="ja-JP" dirty="0" smtClean="0"/>
              <a:t> Raj </a:t>
            </a:r>
            <a:r>
              <a:rPr lang="en-US" altLang="ja-JP" dirty="0" err="1" smtClean="0"/>
              <a:t>Upadhaya</a:t>
            </a:r>
            <a:r>
              <a:rPr lang="en-US" altLang="ja-JP" dirty="0" smtClean="0"/>
              <a:t> (NP-IX)</a:t>
            </a:r>
          </a:p>
          <a:p>
            <a:pPr lvl="1"/>
            <a:r>
              <a:rPr lang="en-US" altLang="ja-JP" dirty="0" smtClean="0"/>
              <a:t>Akira Kato (Dix-</a:t>
            </a:r>
            <a:r>
              <a:rPr lang="en-US" altLang="ja-JP" dirty="0" err="1" smtClean="0"/>
              <a:t>ie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Katsuyasu</a:t>
            </a:r>
            <a:r>
              <a:rPr lang="en-US" altLang="ja-JP" dirty="0" smtClean="0"/>
              <a:t> Toyama (JPNAP)</a:t>
            </a:r>
          </a:p>
          <a:p>
            <a:pPr lvl="1"/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377</Words>
  <Application>Microsoft Macintosh PowerPoint</Application>
  <PresentationFormat>画面に合わせる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Report on APIX meeting #4</vt:lpstr>
      <vt:lpstr>What is APIX Forum?</vt:lpstr>
      <vt:lpstr>APIX Forum</vt:lpstr>
      <vt:lpstr>Participants</vt:lpstr>
      <vt:lpstr>Agenda</vt:lpstr>
      <vt:lpstr>Summary</vt:lpstr>
      <vt:lpstr>Next meeting</vt:lpstr>
      <vt:lpstr>Acknowlegement</vt:lpstr>
      <vt:lpstr>Thank you very much!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APIX meeting #3</dc:title>
  <dc:creator>外山 勝保</dc:creator>
  <cp:lastModifiedBy>K T</cp:lastModifiedBy>
  <cp:revision>14</cp:revision>
  <dcterms:created xsi:type="dcterms:W3CDTF">2011-02-24T13:46:39Z</dcterms:created>
  <dcterms:modified xsi:type="dcterms:W3CDTF">2011-08-31T15:59:54Z</dcterms:modified>
</cp:coreProperties>
</file>