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9" r:id="rId3"/>
    <p:sldId id="270" r:id="rId4"/>
    <p:sldId id="263" r:id="rId5"/>
    <p:sldId id="271" r:id="rId6"/>
    <p:sldId id="260" r:id="rId7"/>
    <p:sldId id="265" r:id="rId8"/>
    <p:sldId id="266" r:id="rId9"/>
    <p:sldId id="267" r:id="rId10"/>
    <p:sldId id="268" r:id="rId11"/>
    <p:sldId id="272" r:id="rId12"/>
    <p:sldId id="269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DD5C16-4626-4609-A14C-FF785DE4526B}" type="datetime1">
              <a:rPr lang="en-US"/>
              <a:pPr/>
              <a:t>9/6/11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322B92-088D-456C-BAD8-FFDD0E18C8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F86C31-3262-407E-8E61-C6E830E63B56}" type="datetime1">
              <a:rPr lang="en-US"/>
              <a:pPr/>
              <a:t>9/6/11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BA6222-C0B9-4499-84B3-AD55AA421F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40F8C8-24CB-400F-A2AD-3B632ADF2E98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A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6F6CA-D1F7-4F22-AAD8-F6EAD0902FA0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A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F5B610-83B9-46B2-8924-5C98F3339851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A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t" hangingPunct="1">
              <a:spcBef>
                <a:spcPct val="0"/>
              </a:spcBef>
            </a:pPr>
            <a:endParaRPr lang="en-US" sz="600" b="1" smtClean="0">
              <a:solidFill>
                <a:srgbClr val="FF99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35B641-8F81-4888-BCF2-39D1764AEA6F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A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49B4F-2D6E-4015-8E73-16D3CAE0422E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A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17" y="274638"/>
            <a:ext cx="861796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17" y="1535320"/>
            <a:ext cx="8617966" cy="46606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5389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057C9D3-4CEF-4F6C-9422-E3A27293EF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5389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919E8A6-4659-42EF-9D29-82A2BE81DC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5389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FDF3113-FC75-45F7-B8B7-F8DF63CBF6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APNIC 32_PPT templat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196013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451A883-7ABD-49C4-9B16-6349601CB1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etings.apnic.net/33" TargetMode="External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9425" y="1600200"/>
            <a:ext cx="8458200" cy="2530475"/>
          </a:xfrm>
        </p:spPr>
        <p:txBody>
          <a:bodyPr/>
          <a:lstStyle/>
          <a:p>
            <a:pPr eaLnBrk="1" hangingPunct="1"/>
            <a:r>
              <a:rPr lang="en-US" sz="4800" dirty="0" smtClean="0"/>
              <a:t>Vote of Thanks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Thursday, 1 September 2011,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AU" dirty="0" smtClean="0">
                <a:solidFill>
                  <a:schemeClr val="tx1"/>
                </a:solidFill>
              </a:rPr>
              <a:t>Busan, South Korea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Finally - Next Conference</a:t>
            </a:r>
            <a:endParaRPr lang="en-AU" dirty="0" smtClean="0"/>
          </a:p>
        </p:txBody>
      </p:sp>
      <p:sp>
        <p:nvSpPr>
          <p:cNvPr id="759811" name="Rectangle 3"/>
          <p:cNvSpPr>
            <a:spLocks noGrp="1" noChangeArrowheads="1"/>
          </p:cNvSpPr>
          <p:nvPr>
            <p:ph idx="1"/>
          </p:nvPr>
        </p:nvSpPr>
        <p:spPr>
          <a:xfrm>
            <a:off x="263017" y="3377266"/>
            <a:ext cx="8617966" cy="4660693"/>
          </a:xfrm>
        </p:spPr>
        <p:txBody>
          <a:bodyPr/>
          <a:lstStyle/>
          <a:p>
            <a:r>
              <a:rPr lang="en-US" dirty="0" smtClean="0"/>
              <a:t>New Delhi, India</a:t>
            </a:r>
          </a:p>
          <a:p>
            <a:pPr lvl="2"/>
            <a:r>
              <a:rPr lang="en-US" dirty="0" smtClean="0"/>
              <a:t>In conjunction with APRICOT 2012</a:t>
            </a:r>
          </a:p>
          <a:p>
            <a:pPr lvl="2" eaLnBrk="1" hangingPunct="1"/>
            <a:r>
              <a:rPr lang="en-US" dirty="0" smtClean="0"/>
              <a:t>27 February - 2 March 2012  </a:t>
            </a:r>
          </a:p>
          <a:p>
            <a:pPr lvl="2" eaLnBrk="1" hangingPunct="1"/>
            <a:r>
              <a:rPr lang="en-AU" dirty="0" smtClean="0"/>
              <a:t>Hosted by ISPAI &amp; NIXI</a:t>
            </a:r>
          </a:p>
          <a:p>
            <a:pPr lvl="2"/>
            <a:r>
              <a:rPr lang="en-US" dirty="0" smtClean="0">
                <a:hlinkClick r:id="rId3"/>
              </a:rPr>
              <a:t>www.meetings.apnic.net/33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7C9D3-4CEF-4F6C-9422-E3A27293EF8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122" name="AutoShape 2" descr="imap://sunny@imaps.apnic.net:993/fetch%3EUID%3E.INBOX%3E173485?part=1.4&amp;type=image/jpeg&amp;filename=APNIC%2033%20Theme%20banner_Red%20Fo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APNIC 33 Theme banner_Red Fo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30" y="1670572"/>
            <a:ext cx="8240280" cy="14813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APNIC 34</a:t>
            </a:r>
          </a:p>
          <a:p>
            <a:pPr lvl="1"/>
            <a:r>
              <a:rPr lang="en-US" i="1" dirty="0" smtClean="0">
                <a:solidFill>
                  <a:srgbClr val="404040"/>
                </a:solidFill>
              </a:rPr>
              <a:t>Phnom Penh</a:t>
            </a:r>
            <a:r>
              <a:rPr lang="en-US" dirty="0" smtClean="0"/>
              <a:t>, Cambodia</a:t>
            </a:r>
          </a:p>
          <a:p>
            <a:pPr lvl="2"/>
            <a:r>
              <a:rPr lang="en-US" dirty="0" smtClean="0"/>
              <a:t>27 – 31 August 2012  </a:t>
            </a:r>
          </a:p>
          <a:p>
            <a:pPr lvl="2"/>
            <a:r>
              <a:rPr lang="en-AU" dirty="0" smtClean="0"/>
              <a:t>Hosted by </a:t>
            </a:r>
          </a:p>
          <a:p>
            <a:pPr lvl="2"/>
            <a:endParaRPr lang="en-AU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7C9D3-4CEF-4F6C-9422-E3A27293EF8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 descr="D:\Phuong Anh\MekongNet\Miscellaneous\Logo\MekongNet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820" y="4159091"/>
            <a:ext cx="7166818" cy="737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28875"/>
            <a:ext cx="7772400" cy="2530475"/>
          </a:xfrm>
        </p:spPr>
        <p:txBody>
          <a:bodyPr/>
          <a:lstStyle/>
          <a:p>
            <a:pPr eaLnBrk="1" hangingPunct="1"/>
            <a:r>
              <a:rPr lang="en-US" i="1" dirty="0" smtClean="0"/>
              <a:t>See you in New Delhi,</a:t>
            </a:r>
            <a:br>
              <a:rPr lang="en-US" i="1" dirty="0" smtClean="0"/>
            </a:br>
            <a:r>
              <a:rPr lang="en-US" i="1" dirty="0" smtClean="0"/>
              <a:t>India!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Once Again…</a:t>
            </a:r>
            <a:endParaRPr lang="en-AU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79403" y="1390650"/>
            <a:ext cx="8351837" cy="53514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b="1" dirty="0" smtClean="0"/>
              <a:t>Special thanks to all our APNIC 32 Sponsors!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We are deeply grateful for the support and attendance of our Sponsors who have made APNIC 32 so successful.</a:t>
            </a:r>
          </a:p>
          <a:p>
            <a:pPr algn="ctr" eaLnBrk="1" hangingPunct="1">
              <a:buFontTx/>
              <a:buNone/>
            </a:pPr>
            <a:endParaRPr lang="en-AU" dirty="0" smtClean="0"/>
          </a:p>
          <a:p>
            <a:pPr algn="ctr" eaLnBrk="1" hangingPunct="1">
              <a:buFontTx/>
              <a:buNone/>
            </a:pPr>
            <a:endParaRPr lang="en-AU" dirty="0" smtClean="0"/>
          </a:p>
          <a:p>
            <a:pPr algn="ctr" eaLnBrk="1" hangingPunct="1">
              <a:buFontTx/>
              <a:buNone/>
            </a:pPr>
            <a:endParaRPr lang="en-AU" dirty="0" smtClean="0"/>
          </a:p>
          <a:p>
            <a:pPr algn="ctr" eaLnBrk="1" hangingPunct="1">
              <a:buFontTx/>
              <a:buNone/>
            </a:pPr>
            <a:endParaRPr lang="en-AU" dirty="0" smtClean="0"/>
          </a:p>
          <a:p>
            <a:pPr algn="ctr" eaLnBrk="1" hangingPunct="1">
              <a:buFontTx/>
              <a:buNone/>
            </a:pPr>
            <a:endParaRPr lang="en-AU" dirty="0" smtClean="0"/>
          </a:p>
          <a:p>
            <a:pPr algn="ctr" eaLnBrk="1" hangingPunct="1">
              <a:buFontTx/>
              <a:buNone/>
            </a:pPr>
            <a:endParaRPr lang="en-AU" dirty="0" smtClean="0"/>
          </a:p>
          <a:p>
            <a:pPr algn="ctr" eaLnBrk="1" hangingPunct="1">
              <a:buFontTx/>
              <a:buNone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7C9D3-4CEF-4F6C-9422-E3A27293EF8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Sponsors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7C9D3-4CEF-4F6C-9422-E3A27293EF8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 descr="ci_sktelec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964" y="3595962"/>
            <a:ext cx="5320436" cy="2012137"/>
          </a:xfrm>
          <a:prstGeom prst="rect">
            <a:avLst/>
          </a:prstGeom>
        </p:spPr>
      </p:pic>
      <p:pic>
        <p:nvPicPr>
          <p:cNvPr id="11" name="Content Placeholder 10" descr="nixi logo.png"/>
          <p:cNvPicPr>
            <a:picLocks noGrp="1" noChangeAspect="1"/>
          </p:cNvPicPr>
          <p:nvPr>
            <p:ph idx="1"/>
          </p:nvPr>
        </p:nvPicPr>
        <p:blipFill>
          <a:blip r:embed="rId3"/>
          <a:srcRect t="-47309" b="-47309"/>
          <a:stretch>
            <a:fillRect/>
          </a:stretch>
        </p:blipFill>
        <p:spPr>
          <a:xfrm>
            <a:off x="2254661" y="1417638"/>
            <a:ext cx="4027219" cy="217832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63017" y="274638"/>
            <a:ext cx="8617966" cy="998672"/>
          </a:xfrm>
        </p:spPr>
        <p:txBody>
          <a:bodyPr/>
          <a:lstStyle/>
          <a:p>
            <a:pPr eaLnBrk="1" hangingPunct="1"/>
            <a:r>
              <a:rPr lang="en-US" dirty="0" smtClean="0"/>
              <a:t>Silver Sponsors</a:t>
            </a:r>
          </a:p>
        </p:txBody>
      </p:sp>
      <p:pic>
        <p:nvPicPr>
          <p:cNvPr id="7171" name="Picture 5" descr="google_big_cmy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0986" y="1754508"/>
            <a:ext cx="4754880" cy="18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kt_C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606" y="3810452"/>
            <a:ext cx="3376270" cy="220346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7C9D3-4CEF-4F6C-9422-E3A27293EF8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Bronze Sponsors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7C9D3-4CEF-4F6C-9422-E3A27293EF8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Content Placeholder 4" descr="TWNIC-log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2669" y="3169856"/>
            <a:ext cx="2518756" cy="95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NNIC-logo lar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4320" y="3258275"/>
            <a:ext cx="3060486" cy="127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jpni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258275"/>
            <a:ext cx="1731962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Korean-Touris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457" y="1726047"/>
            <a:ext cx="2184400" cy="1104900"/>
          </a:xfrm>
          <a:prstGeom prst="rect">
            <a:avLst/>
          </a:prstGeom>
        </p:spPr>
      </p:pic>
      <p:pic>
        <p:nvPicPr>
          <p:cNvPr id="11" name="Picture 10" descr="Busan-CV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2315" y="1510147"/>
            <a:ext cx="1422400" cy="1320800"/>
          </a:xfrm>
          <a:prstGeom prst="rect">
            <a:avLst/>
          </a:prstGeom>
        </p:spPr>
      </p:pic>
      <p:pic>
        <p:nvPicPr>
          <p:cNvPr id="12" name="Picture 11" descr="Samsu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017" y="1856001"/>
            <a:ext cx="3834750" cy="666537"/>
          </a:xfrm>
          <a:prstGeom prst="rect">
            <a:avLst/>
          </a:prstGeom>
        </p:spPr>
      </p:pic>
      <p:pic>
        <p:nvPicPr>
          <p:cNvPr id="10" name="Picture 9" descr="SK-Broadban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5542" y="4473306"/>
            <a:ext cx="3778250" cy="12192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0507" y="4847793"/>
            <a:ext cx="2476075" cy="111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Social Events Sponsor</a:t>
            </a:r>
            <a:br>
              <a:rPr lang="en-US" b="1" dirty="0" smtClean="0"/>
            </a:br>
            <a:r>
              <a:rPr lang="en-US" sz="2400" b="1" dirty="0" smtClean="0"/>
              <a:t>Closing Dinner and Women in ICT</a:t>
            </a:r>
            <a:endParaRPr lang="en-US" b="1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439988"/>
            <a:ext cx="5651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7C9D3-4CEF-4F6C-9422-E3A27293EF8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95735" y="325438"/>
            <a:ext cx="7848600" cy="990600"/>
          </a:xfrm>
        </p:spPr>
        <p:txBody>
          <a:bodyPr/>
          <a:lstStyle/>
          <a:p>
            <a:pPr eaLnBrk="1" hangingPunct="1"/>
            <a:r>
              <a:rPr lang="en-US" b="1" dirty="0" smtClean="0"/>
              <a:t>Remote Hub Sponsor</a:t>
            </a:r>
          </a:p>
        </p:txBody>
      </p:sp>
      <p:pic>
        <p:nvPicPr>
          <p:cNvPr id="4" name="Picture 3" descr="MekongNe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87" y="2224538"/>
            <a:ext cx="7508748" cy="9509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7C9D3-4CEF-4F6C-9422-E3A27293EF8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Thanks…</a:t>
            </a:r>
            <a:endParaRPr lang="en-A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SIG chairs, Co-Chairs &amp; Moderators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Izumi </a:t>
            </a:r>
            <a:r>
              <a:rPr lang="en-US" dirty="0" err="1" smtClean="0"/>
              <a:t>Okutani</a:t>
            </a:r>
            <a:r>
              <a:rPr lang="en-US" dirty="0" smtClean="0"/>
              <a:t>, Wei Zhao, </a:t>
            </a:r>
            <a:r>
              <a:rPr lang="en-US" dirty="0" err="1" smtClean="0"/>
              <a:t>Ji</a:t>
            </a:r>
            <a:r>
              <a:rPr lang="en-US" dirty="0" smtClean="0"/>
              <a:t>-Young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Andy Linton,</a:t>
            </a:r>
            <a:r>
              <a:rPr lang="en-US" dirty="0" smtClean="0"/>
              <a:t> Masato </a:t>
            </a:r>
            <a:r>
              <a:rPr lang="en-US" dirty="0" err="1" smtClean="0"/>
              <a:t>Yamanishi</a:t>
            </a:r>
            <a:r>
              <a:rPr lang="en-US" dirty="0" smtClean="0"/>
              <a:t>, </a:t>
            </a:r>
            <a:r>
              <a:rPr lang="en-US" smtClean="0"/>
              <a:t>Skeeve</a:t>
            </a:r>
            <a:r>
              <a:rPr lang="en-US" dirty="0" smtClean="0"/>
              <a:t> </a:t>
            </a:r>
            <a:r>
              <a:rPr lang="en-US" dirty="0" smtClean="0"/>
              <a:t>Stevens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APNIC Program Committee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APNIC EC and staff, RIR colleagues, and speakers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Too many to list here…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err="1" smtClean="0"/>
              <a:t>Stenocaptioners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Nicky </a:t>
            </a:r>
            <a:r>
              <a:rPr lang="en-US" dirty="0" err="1" smtClean="0"/>
              <a:t>Misso</a:t>
            </a:r>
            <a:r>
              <a:rPr lang="en-US" dirty="0" smtClean="0"/>
              <a:t> and Helen Case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Everyone who attended and participated!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7C9D3-4CEF-4F6C-9422-E3A27293EF8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09590" y="652463"/>
            <a:ext cx="78486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Special Thanks to the </a:t>
            </a:r>
            <a:br>
              <a:rPr lang="en-US" dirty="0" smtClean="0"/>
            </a:br>
            <a:r>
              <a:rPr lang="en-US" dirty="0" smtClean="0"/>
              <a:t>Local Host</a:t>
            </a:r>
            <a:endParaRPr lang="en-US" b="1" dirty="0" smtClean="0"/>
          </a:p>
        </p:txBody>
      </p:sp>
      <p:pic>
        <p:nvPicPr>
          <p:cNvPr id="4" name="Picture 3" descr="KI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743" y="2438400"/>
            <a:ext cx="5934456" cy="17434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7C9D3-4CEF-4F6C-9422-E3A27293EF8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NIC 32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 32 PPT template</Template>
  <TotalTime>497</TotalTime>
  <Words>197</Words>
  <Application>Microsoft Macintosh PowerPoint</Application>
  <PresentationFormat>On-screen Show (4:3)</PresentationFormat>
  <Paragraphs>59</Paragraphs>
  <Slides>12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APNIC 32 PPT template</vt:lpstr>
      <vt:lpstr>Vote of Thanks </vt:lpstr>
      <vt:lpstr>Once Again…</vt:lpstr>
      <vt:lpstr>Gold Sponsors</vt:lpstr>
      <vt:lpstr>Silver Sponsors</vt:lpstr>
      <vt:lpstr>Bronze Sponsors</vt:lpstr>
      <vt:lpstr>Social Events Sponsor Closing Dinner and Women in ICT</vt:lpstr>
      <vt:lpstr>Remote Hub Sponsor</vt:lpstr>
      <vt:lpstr>More Thanks…</vt:lpstr>
      <vt:lpstr>Special Thanks to the  Local Host</vt:lpstr>
      <vt:lpstr>Finally - Next Conference</vt:lpstr>
      <vt:lpstr>Upcoming Conference</vt:lpstr>
      <vt:lpstr>See you in New Delhi, India!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AMM</dc:title>
  <dc:subject>Vote of thanks</dc:subject>
  <dc:creator>Sunny Chendi</dc:creator>
  <dc:description>APNIC Conference</dc:description>
  <cp:lastModifiedBy>Bhadrika Magan</cp:lastModifiedBy>
  <cp:revision>36</cp:revision>
  <cp:lastPrinted>2011-09-01T04:48:55Z</cp:lastPrinted>
  <dcterms:created xsi:type="dcterms:W3CDTF">2011-09-05T22:05:41Z</dcterms:created>
  <dcterms:modified xsi:type="dcterms:W3CDTF">2011-09-05T22:07:20Z</dcterms:modified>
  <cp:category>Conference</cp:category>
</cp:coreProperties>
</file>