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3" r:id="rId1"/>
  </p:sldMasterIdLst>
  <p:notesMasterIdLst>
    <p:notesMasterId r:id="rId8"/>
  </p:notesMasterIdLst>
  <p:handoutMasterIdLst>
    <p:handoutMasterId r:id="rId9"/>
  </p:handoutMasterIdLst>
  <p:sldIdLst>
    <p:sldId id="257" r:id="rId2"/>
    <p:sldId id="278" r:id="rId3"/>
    <p:sldId id="279" r:id="rId4"/>
    <p:sldId id="280" r:id="rId5"/>
    <p:sldId id="281" r:id="rId6"/>
    <p:sldId id="277" r:id="rId7"/>
  </p:sldIdLst>
  <p:sldSz cx="10080625" cy="7559675"/>
  <p:notesSz cx="7559675" cy="10691813"/>
  <p:defaultTextStyle>
    <a:defPPr>
      <a:defRPr lang="en-US"/>
    </a:defPPr>
    <a:lvl1pPr algn="l" defTabSz="44912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742719" indent="-285662" algn="l" defTabSz="44912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1142643" indent="-228529" algn="l" defTabSz="44912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599702" indent="-228529" algn="l" defTabSz="44912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2056760" indent="-228529" algn="l" defTabSz="44912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5289" algn="l" defTabSz="457058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2347" algn="l" defTabSz="457058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199405" algn="l" defTabSz="457058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6462" algn="l" defTabSz="457058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94" y="-102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B8C0C-71F7-DB43-80DD-8D841CC5A82B}" type="datetimeFigureOut">
              <a:rPr lang="en-US" smtClean="0"/>
              <a:pPr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0093F-9919-004B-98A0-A614EF434E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6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6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6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6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553EACD0-9903-A043-ADA5-69DA0CE24D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12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1pPr>
    <a:lvl2pPr marL="37919929" indent="-37462871" algn="l" defTabSz="44912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1142643" indent="-228529" algn="l" defTabSz="44912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599702" indent="-228529" algn="l" defTabSz="44912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2056760" indent="-228529" algn="l" defTabSz="44912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5289" algn="l" defTabSz="4570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47" algn="l" defTabSz="4570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405" algn="l" defTabSz="4570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62" algn="l" defTabSz="45705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348400"/>
            <a:ext cx="8568531" cy="162043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094" y="4283816"/>
            <a:ext cx="7056438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958" y="302737"/>
            <a:ext cx="9500709" cy="1259946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958" y="1692407"/>
            <a:ext cx="9500709" cy="5137551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728479" y="7207941"/>
            <a:ext cx="2352146" cy="4024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3CC19-DB81-694D-8A28-FF9D68DE54A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728479" y="7207941"/>
            <a:ext cx="2352146" cy="4024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D6A5B-5A62-5D41-A0A2-6A7C3AF9D2D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728479" y="7207941"/>
            <a:ext cx="2352146" cy="40248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F7317-3F07-9546-B28F-C24805764F0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APNIC 32_PPT template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6829957"/>
            <a:ext cx="10080625" cy="764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04031" y="302737"/>
            <a:ext cx="9072563" cy="1259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031" y="1840921"/>
            <a:ext cx="9072563" cy="498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031" y="7006699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214" y="7006699"/>
            <a:ext cx="3192198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448" y="7006699"/>
            <a:ext cx="2352146" cy="402483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DD9537-59D9-374A-820E-5E7F40FC580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</p:sldLayoutIdLst>
  <p:hf hdr="0" ftr="0" dt="0"/>
  <p:txStyles>
    <p:titleStyle>
      <a:lvl1pPr algn="ctr" defTabSz="503972" rtl="0" eaLnBrk="1" fontAlgn="base" hangingPunct="1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algn="ctr" defTabSz="503972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503972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503972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503972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503972" algn="ctr" defTabSz="503972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1007943" algn="ctr" defTabSz="503972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511915" algn="ctr" defTabSz="503972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2015886" algn="ctr" defTabSz="503972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77979" indent="-377979" algn="l" defTabSz="503972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818954" indent="-314982" algn="l" defTabSz="503972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Arial"/>
          <a:ea typeface="ＭＳ Ｐゴシック" charset="-128"/>
          <a:cs typeface="+mn-cs"/>
        </a:defRPr>
      </a:lvl2pPr>
      <a:lvl3pPr marL="1259929" indent="-251986" algn="l" defTabSz="503972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Arial"/>
          <a:ea typeface="ＭＳ Ｐゴシック" charset="-128"/>
          <a:cs typeface="+mn-cs"/>
        </a:defRPr>
      </a:lvl3pPr>
      <a:lvl4pPr marL="1763900" indent="-251986" algn="l" defTabSz="503972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Arial"/>
          <a:ea typeface="ＭＳ Ｐゴシック" charset="-128"/>
          <a:cs typeface="+mn-cs"/>
        </a:defRPr>
      </a:lvl4pPr>
      <a:lvl5pPr marL="2267872" indent="-251986" algn="l" defTabSz="503972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Arial"/>
          <a:ea typeface="ＭＳ Ｐゴシック" charset="-128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/>
            <a:r>
              <a:rPr lang="en-US" dirty="0" smtClean="0"/>
              <a:t>PC / SIG </a:t>
            </a:r>
            <a:r>
              <a:rPr lang="en-US" dirty="0" smtClean="0"/>
              <a:t>Report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1700" b="1" dirty="0" smtClean="0"/>
          </a:p>
        </p:txBody>
      </p:sp>
      <p:sp>
        <p:nvSpPr>
          <p:cNvPr id="15363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/>
            <a:r>
              <a:rPr lang="en-US" dirty="0" smtClean="0"/>
              <a:t>Sunny Chendi</a:t>
            </a:r>
          </a:p>
          <a:p>
            <a:pPr eaLnBrk="1"/>
            <a:r>
              <a:rPr lang="en-US" dirty="0" smtClean="0"/>
              <a:t>Busan, South Korea</a:t>
            </a:r>
          </a:p>
          <a:p>
            <a:pPr eaLnBrk="1"/>
            <a:r>
              <a:rPr lang="en-US" dirty="0" smtClean="0"/>
              <a:t>Thursday, 1 September</a:t>
            </a:r>
            <a:br>
              <a:rPr lang="en-US" dirty="0" smtClean="0"/>
            </a:b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APNIC SIGs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Signs that a SIG may have outlived its purpose include: </a:t>
            </a:r>
          </a:p>
          <a:p>
            <a:pPr lvl="1"/>
            <a:r>
              <a:rPr lang="en-US" dirty="0" smtClean="0"/>
              <a:t>Lack of discussion on the mailing lists for more than one year </a:t>
            </a:r>
          </a:p>
          <a:p>
            <a:pPr lvl="1"/>
            <a:r>
              <a:rPr lang="en-US" dirty="0" smtClean="0"/>
              <a:t>Lack of response to calls for presentations at SIG sessions </a:t>
            </a:r>
          </a:p>
          <a:p>
            <a:pPr lvl="1"/>
            <a:r>
              <a:rPr lang="en-US" dirty="0" smtClean="0"/>
              <a:t>Low attendance at SIG sessions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83CC19-DB81-694D-8A28-FF9D68DE54A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APNIC SIGs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SIG may be dissolved if the members of the SIG decide that this is an appropriate course of action and this recommendation is approved by the AMM.</a:t>
            </a:r>
          </a:p>
          <a:p>
            <a:r>
              <a:rPr lang="en-US" dirty="0" smtClean="0"/>
              <a:t>If a SIG is dissolved, all associated mailing lists will be closed for subscription, but the public archives will remain on the APNIC website.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83CC19-DB81-694D-8A28-FF9D68DE54A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APNIC SIGs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Decision to close the following SIGs</a:t>
            </a:r>
          </a:p>
          <a:p>
            <a:pPr lvl="1"/>
            <a:r>
              <a:rPr lang="en-US" dirty="0" smtClean="0"/>
              <a:t>Database SIG</a:t>
            </a:r>
          </a:p>
          <a:p>
            <a:pPr lvl="1"/>
            <a:r>
              <a:rPr lang="en-US" dirty="0" smtClean="0"/>
              <a:t>DNS operations SIG</a:t>
            </a:r>
          </a:p>
          <a:p>
            <a:pPr lvl="1"/>
            <a:r>
              <a:rPr lang="en-US" dirty="0" smtClean="0"/>
              <a:t>IPv6 Technical SIG</a:t>
            </a:r>
          </a:p>
          <a:p>
            <a:pPr lvl="1"/>
            <a:r>
              <a:rPr lang="en-US" dirty="0" smtClean="0"/>
              <a:t>Internet </a:t>
            </a:r>
            <a:r>
              <a:rPr lang="en-US" dirty="0" err="1" smtClean="0"/>
              <a:t>eXchange</a:t>
            </a:r>
            <a:r>
              <a:rPr lang="en-US" dirty="0" smtClean="0"/>
              <a:t> SIG</a:t>
            </a:r>
          </a:p>
          <a:p>
            <a:pPr lvl="1"/>
            <a:r>
              <a:rPr lang="en-US" dirty="0" smtClean="0"/>
              <a:t>Routing SIG</a:t>
            </a:r>
          </a:p>
          <a:p>
            <a:r>
              <a:rPr lang="en-US" dirty="0" smtClean="0"/>
              <a:t>Mailing lists will be closed and APOPS, APIX and APRICOT Peering Forum recommended as replacement </a:t>
            </a:r>
            <a:r>
              <a:rPr lang="en-US" dirty="0" err="1" smtClean="0"/>
              <a:t>fora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83CC19-DB81-694D-8A28-FF9D68DE54A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that community sourced Program Committee be continued</a:t>
            </a:r>
          </a:p>
          <a:p>
            <a:r>
              <a:rPr lang="en-US" dirty="0" smtClean="0"/>
              <a:t>Action: Philip Smith to discuss the following with APIA Board:</a:t>
            </a:r>
          </a:p>
          <a:p>
            <a:pPr lvl="1"/>
            <a:r>
              <a:rPr lang="en-US" dirty="0" smtClean="0"/>
              <a:t>APRICOT 2012 PC be asked to act as PC for APNIC 34</a:t>
            </a:r>
          </a:p>
          <a:p>
            <a:pPr lvl="1"/>
            <a:r>
              <a:rPr lang="en-US" dirty="0" smtClean="0"/>
              <a:t>The appointment and service terms of the PC Chair and Co-Chair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83CC19-DB81-694D-8A28-FF9D68DE54A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Thank You</a:t>
            </a:r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27950" y="7207250"/>
            <a:ext cx="2352675" cy="403225"/>
          </a:xfrm>
        </p:spPr>
        <p:txBody>
          <a:bodyPr/>
          <a:lstStyle/>
          <a:p>
            <a:pPr>
              <a:defRPr/>
            </a:pPr>
            <a:fld id="{7D83CC19-DB81-694D-8A28-FF9D68DE54A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PNIC32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APNIC 32 PPT template.pot</Template>
  <TotalTime>3137</TotalTime>
  <Words>202</Words>
  <Application>Microsoft Office PowerPoint</Application>
  <PresentationFormat>Custom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APNIC32-1</vt:lpstr>
      <vt:lpstr>PC / SIG Report </vt:lpstr>
      <vt:lpstr>APNIC SIGs</vt:lpstr>
      <vt:lpstr>APNIC SIGs</vt:lpstr>
      <vt:lpstr>APNIC SIGs</vt:lpstr>
      <vt:lpstr>Program Committee</vt:lpstr>
      <vt:lpstr>Thank You</vt:lpstr>
    </vt:vector>
  </TitlesOfParts>
  <Company>APNIC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Heading Arial bold</dc:title>
  <dc:creator>Bhadrika Magan</dc:creator>
  <cp:lastModifiedBy> </cp:lastModifiedBy>
  <cp:revision>39</cp:revision>
  <cp:lastPrinted>2011-09-01T02:01:02Z</cp:lastPrinted>
  <dcterms:created xsi:type="dcterms:W3CDTF">2011-09-01T03:27:46Z</dcterms:created>
  <dcterms:modified xsi:type="dcterms:W3CDTF">2011-09-01T06:07:18Z</dcterms:modified>
</cp:coreProperties>
</file>