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81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B2199-3A89-DA45-A958-1766A235D363}" type="datetimeFigureOut">
              <a:rPr lang="en-US" smtClean="0"/>
              <a:pPr/>
              <a:t>8/27/10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BABF-B8BB-BB43-AA3E-DA6C18354B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B2199-3A89-DA45-A958-1766A235D363}" type="datetimeFigureOut">
              <a:rPr lang="en-US" smtClean="0"/>
              <a:pPr/>
              <a:t>8/27/10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BABF-B8BB-BB43-AA3E-DA6C18354B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B2199-3A89-DA45-A958-1766A235D363}" type="datetimeFigureOut">
              <a:rPr lang="en-US" smtClean="0"/>
              <a:pPr/>
              <a:t>8/27/10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BABF-B8BB-BB43-AA3E-DA6C18354B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B2199-3A89-DA45-A958-1766A235D363}" type="datetimeFigureOut">
              <a:rPr lang="en-US" smtClean="0"/>
              <a:pPr/>
              <a:t>8/27/10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BABF-B8BB-BB43-AA3E-DA6C18354B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B2199-3A89-DA45-A958-1766A235D363}" type="datetimeFigureOut">
              <a:rPr lang="en-US" smtClean="0"/>
              <a:pPr/>
              <a:t>8/27/10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BABF-B8BB-BB43-AA3E-DA6C18354B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B2199-3A89-DA45-A958-1766A235D363}" type="datetimeFigureOut">
              <a:rPr lang="en-US" smtClean="0"/>
              <a:pPr/>
              <a:t>8/27/10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BABF-B8BB-BB43-AA3E-DA6C18354B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B2199-3A89-DA45-A958-1766A235D363}" type="datetimeFigureOut">
              <a:rPr lang="en-US" smtClean="0"/>
              <a:pPr/>
              <a:t>8/27/10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BABF-B8BB-BB43-AA3E-DA6C18354B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B2199-3A89-DA45-A958-1766A235D363}" type="datetimeFigureOut">
              <a:rPr lang="en-US" smtClean="0"/>
              <a:pPr/>
              <a:t>8/27/10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BABF-B8BB-BB43-AA3E-DA6C18354B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B2199-3A89-DA45-A958-1766A235D363}" type="datetimeFigureOut">
              <a:rPr lang="en-US" smtClean="0"/>
              <a:pPr/>
              <a:t>8/27/10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BABF-B8BB-BB43-AA3E-DA6C18354B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B2199-3A89-DA45-A958-1766A235D363}" type="datetimeFigureOut">
              <a:rPr lang="en-US" smtClean="0"/>
              <a:pPr/>
              <a:t>8/27/10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BABF-B8BB-BB43-AA3E-DA6C18354B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B2199-3A89-DA45-A958-1766A235D363}" type="datetimeFigureOut">
              <a:rPr lang="en-US" smtClean="0"/>
              <a:pPr/>
              <a:t>8/27/10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BABF-B8BB-BB43-AA3E-DA6C18354B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B2199-3A89-DA45-A958-1766A235D363}" type="datetimeFigureOut">
              <a:rPr lang="en-US" smtClean="0"/>
              <a:pPr/>
              <a:t>8/27/10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3BABF-B8BB-BB43-AA3E-DA6C18354B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BoF</a:t>
            </a:r>
            <a:r>
              <a:rPr lang="en-US" dirty="0" smtClean="0"/>
              <a:t>: Membership Changes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007818"/>
          </a:xfrm>
        </p:spPr>
        <p:txBody>
          <a:bodyPr/>
          <a:lstStyle/>
          <a:p>
            <a:r>
              <a:rPr lang="en-US" dirty="0" smtClean="0"/>
              <a:t> Proposal</a:t>
            </a:r>
            <a:r>
              <a:rPr lang="en-US" dirty="0" smtClean="0"/>
              <a:t> </a:t>
            </a:r>
            <a:r>
              <a:rPr lang="en-US" dirty="0" smtClean="0"/>
              <a:t>1</a:t>
            </a:r>
            <a:r>
              <a:rPr lang="en-US" dirty="0" smtClean="0"/>
              <a:t>: </a:t>
            </a:r>
            <a:r>
              <a:rPr lang="en-US" dirty="0" smtClean="0"/>
              <a:t>1 </a:t>
            </a:r>
            <a:r>
              <a:rPr lang="en-US" dirty="0"/>
              <a:t>vote per member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4147" y="1339157"/>
            <a:ext cx="8434774" cy="3540328"/>
          </a:xfrm>
        </p:spPr>
        <p:txBody>
          <a:bodyPr>
            <a:normAutofit/>
          </a:bodyPr>
          <a:lstStyle/>
          <a:p>
            <a:r>
              <a:rPr lang="en-US" sz="2595" i="1" dirty="0"/>
              <a:t>Many international </a:t>
            </a:r>
            <a:r>
              <a:rPr lang="en-US" sz="2595" i="1" dirty="0" err="1"/>
              <a:t>organisations</a:t>
            </a:r>
            <a:r>
              <a:rPr lang="en-US" sz="2595" i="1" dirty="0"/>
              <a:t> have one vote per </a:t>
            </a:r>
            <a:r>
              <a:rPr lang="en-US" sz="2595" i="1" dirty="0" smtClean="0"/>
              <a:t>member </a:t>
            </a:r>
          </a:p>
          <a:p>
            <a:r>
              <a:rPr lang="en-US" sz="2595" i="1" dirty="0" smtClean="0"/>
              <a:t>APNIC not a country, but company</a:t>
            </a:r>
          </a:p>
          <a:p>
            <a:r>
              <a:rPr lang="en-US" sz="2595" i="1" dirty="0" smtClean="0"/>
              <a:t>1 Vote 1 member is more democratic </a:t>
            </a:r>
          </a:p>
          <a:p>
            <a:r>
              <a:rPr lang="en-US" sz="2595" i="1" dirty="0" smtClean="0"/>
              <a:t>Concern </a:t>
            </a:r>
            <a:r>
              <a:rPr lang="en-US" sz="2595" i="1" dirty="0"/>
              <a:t>if associate member get a vote (no </a:t>
            </a:r>
            <a:r>
              <a:rPr lang="en-US" sz="2595" i="1" dirty="0" smtClean="0"/>
              <a:t>resources)</a:t>
            </a:r>
          </a:p>
          <a:p>
            <a:r>
              <a:rPr lang="en-US" sz="2595" i="1" dirty="0" smtClean="0"/>
              <a:t>Proposal </a:t>
            </a:r>
            <a:r>
              <a:rPr lang="en-US" sz="2595" i="1" dirty="0"/>
              <a:t>doesn't consider NIR,</a:t>
            </a:r>
            <a:r>
              <a:rPr lang="en-US" sz="2595" i="1" dirty="0" smtClean="0"/>
              <a:t> who has many sub members</a:t>
            </a:r>
          </a:p>
          <a:p>
            <a:r>
              <a:rPr lang="en-US" sz="2400" i="1" dirty="0" smtClean="0"/>
              <a:t>General </a:t>
            </a:r>
            <a:r>
              <a:rPr lang="en-US" sz="2400" i="1" dirty="0"/>
              <a:t>view on the floor was mixed but interested to discuss further</a:t>
            </a:r>
            <a:endParaRPr lang="en-US" sz="2400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14147" y="4879485"/>
            <a:ext cx="804405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/>
              <a:t>Floor supported setting up a working group to discuss further</a:t>
            </a:r>
          </a:p>
          <a:p>
            <a:pPr>
              <a:buFontTx/>
              <a:buChar char="•"/>
            </a:pPr>
            <a:r>
              <a:rPr lang="en-US" sz="2400" dirty="0" smtClean="0"/>
              <a:t>Propose setting up the working group – Objections?</a:t>
            </a:r>
          </a:p>
          <a:p>
            <a:pPr>
              <a:buFontTx/>
              <a:buChar char="•"/>
            </a:pPr>
            <a:r>
              <a:rPr lang="en-US" sz="2400" dirty="0" smtClean="0"/>
              <a:t>Call for Chair of the working group - role</a:t>
            </a:r>
          </a:p>
          <a:p>
            <a:pPr>
              <a:buFontTx/>
              <a:buChar char="•"/>
            </a:pPr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007818"/>
          </a:xfrm>
        </p:spPr>
        <p:txBody>
          <a:bodyPr/>
          <a:lstStyle/>
          <a:p>
            <a:r>
              <a:rPr lang="en-US" dirty="0" smtClean="0"/>
              <a:t> Proposal</a:t>
            </a:r>
            <a:r>
              <a:rPr lang="en-US" dirty="0" smtClean="0"/>
              <a:t> 2: </a:t>
            </a:r>
            <a:r>
              <a:rPr lang="en-US" dirty="0" smtClean="0"/>
              <a:t>GAC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4147" y="1339157"/>
            <a:ext cx="8434774" cy="3540328"/>
          </a:xfrm>
        </p:spPr>
        <p:txBody>
          <a:bodyPr>
            <a:normAutofit lnSpcReduction="10000"/>
          </a:bodyPr>
          <a:lstStyle/>
          <a:p>
            <a:r>
              <a:rPr lang="en-US" sz="2800" i="1" dirty="0" smtClean="0"/>
              <a:t>Balanced </a:t>
            </a:r>
            <a:r>
              <a:rPr lang="en-US" sz="2800" i="1" dirty="0"/>
              <a:t>response from the members, generally supportive of promoting involvement of</a:t>
            </a:r>
            <a:r>
              <a:rPr lang="en-US" sz="2800" i="1" dirty="0" smtClean="0"/>
              <a:t> government Other </a:t>
            </a:r>
            <a:r>
              <a:rPr lang="en-US" sz="2800" i="1" dirty="0" err="1"/>
              <a:t>RIRs</a:t>
            </a:r>
            <a:r>
              <a:rPr lang="en-US" sz="2800" i="1" dirty="0"/>
              <a:t> explained their structure of having a working group rather than formal </a:t>
            </a:r>
            <a:r>
              <a:rPr lang="en-US" sz="2800" i="1" dirty="0" smtClean="0"/>
              <a:t>Council</a:t>
            </a:r>
          </a:p>
          <a:p>
            <a:r>
              <a:rPr lang="en-US" sz="2800" i="1" dirty="0" smtClean="0"/>
              <a:t>Result </a:t>
            </a:r>
            <a:r>
              <a:rPr lang="en-US" sz="2800" i="1" dirty="0"/>
              <a:t>there were some changes by the presenter to request a working group</a:t>
            </a:r>
            <a:r>
              <a:rPr lang="en-US" sz="2800" i="1" dirty="0" smtClean="0"/>
              <a:t> similar </a:t>
            </a:r>
            <a:r>
              <a:rPr lang="en-US" sz="2800" i="1" dirty="0"/>
              <a:t>to ARIN/RIPE, not a formal company or governance</a:t>
            </a:r>
            <a:r>
              <a:rPr lang="en-US" sz="2800" i="1" dirty="0" smtClean="0"/>
              <a:t> structural change</a:t>
            </a:r>
          </a:p>
          <a:p>
            <a:r>
              <a:rPr lang="en-US" sz="2800" i="1" dirty="0" smtClean="0"/>
              <a:t>This </a:t>
            </a:r>
            <a:r>
              <a:rPr lang="en-US" sz="2800" i="1" dirty="0"/>
              <a:t>had the support of the community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14147" y="4879485"/>
            <a:ext cx="804405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/>
              <a:t>Floor supported setting up a working group to discuss further</a:t>
            </a:r>
          </a:p>
          <a:p>
            <a:pPr>
              <a:buFontTx/>
              <a:buChar char="•"/>
            </a:pPr>
            <a:r>
              <a:rPr lang="en-US" sz="2400" dirty="0" smtClean="0"/>
              <a:t>Propose setting up the working group – Objections?</a:t>
            </a:r>
          </a:p>
          <a:p>
            <a:pPr>
              <a:buFontTx/>
              <a:buChar char="•"/>
            </a:pPr>
            <a:r>
              <a:rPr lang="en-US" sz="2400" dirty="0" smtClean="0"/>
              <a:t>Call for Chair of the working group - role</a:t>
            </a:r>
          </a:p>
          <a:p>
            <a:pPr>
              <a:buFontTx/>
              <a:buChar char="•"/>
            </a:pPr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007818"/>
          </a:xfrm>
        </p:spPr>
        <p:txBody>
          <a:bodyPr/>
          <a:lstStyle/>
          <a:p>
            <a:r>
              <a:rPr lang="en-US" dirty="0" smtClean="0"/>
              <a:t> Proposal</a:t>
            </a:r>
            <a:r>
              <a:rPr lang="en-US" dirty="0" smtClean="0"/>
              <a:t> 3: </a:t>
            </a:r>
            <a:r>
              <a:rPr lang="en-US" dirty="0" smtClean="0"/>
              <a:t>Limit for EC Terms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4147" y="1339157"/>
            <a:ext cx="8434774" cy="3540328"/>
          </a:xfrm>
        </p:spPr>
        <p:txBody>
          <a:bodyPr>
            <a:normAutofit/>
          </a:bodyPr>
          <a:lstStyle/>
          <a:p>
            <a:r>
              <a:rPr lang="en-US" sz="2800" dirty="0"/>
              <a:t>Questioned the lack of disadvantages in </a:t>
            </a:r>
            <a:r>
              <a:rPr lang="en-US" sz="2800" dirty="0" smtClean="0"/>
              <a:t>proposal</a:t>
            </a:r>
          </a:p>
          <a:p>
            <a:r>
              <a:rPr lang="en-US" sz="2800" dirty="0" smtClean="0"/>
              <a:t>Questioned </a:t>
            </a:r>
            <a:r>
              <a:rPr lang="en-US" sz="2800" dirty="0"/>
              <a:t>implication that longer term</a:t>
            </a:r>
            <a:r>
              <a:rPr lang="en-US" sz="2800" dirty="0" smtClean="0"/>
              <a:t> </a:t>
            </a:r>
            <a:r>
              <a:rPr lang="en-US" sz="2800" dirty="0" err="1" smtClean="0"/>
              <a:t>ECs</a:t>
            </a:r>
            <a:r>
              <a:rPr lang="en-US" sz="2800" dirty="0" smtClean="0"/>
              <a:t> </a:t>
            </a:r>
            <a:r>
              <a:rPr lang="en-US" sz="2800" dirty="0"/>
              <a:t>may inappropriate </a:t>
            </a:r>
            <a:r>
              <a:rPr lang="en-US" sz="2800" dirty="0" smtClean="0"/>
              <a:t>assets</a:t>
            </a:r>
          </a:p>
          <a:p>
            <a:r>
              <a:rPr lang="en-US" sz="2800" dirty="0" smtClean="0"/>
              <a:t>New </a:t>
            </a:r>
            <a:r>
              <a:rPr lang="en-US" sz="2800" dirty="0"/>
              <a:t>EC considered a good thing by the floor,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Experience </a:t>
            </a:r>
            <a:r>
              <a:rPr lang="en-US" sz="2800" dirty="0"/>
              <a:t>also considered </a:t>
            </a:r>
            <a:r>
              <a:rPr lang="en-US" sz="2800" dirty="0" smtClean="0"/>
              <a:t>positive</a:t>
            </a:r>
          </a:p>
          <a:p>
            <a:r>
              <a:rPr lang="en-US" sz="2800" dirty="0" smtClean="0"/>
              <a:t>Currently </a:t>
            </a:r>
            <a:r>
              <a:rPr lang="en-US" sz="2800" dirty="0"/>
              <a:t>3 </a:t>
            </a:r>
            <a:r>
              <a:rPr lang="en-US" sz="2800" dirty="0" err="1"/>
              <a:t>ECs</a:t>
            </a:r>
            <a:r>
              <a:rPr lang="en-US" sz="2800" dirty="0"/>
              <a:t> are less than 1 term</a:t>
            </a:r>
            <a:r>
              <a:rPr lang="en-US" sz="2800" dirty="0" smtClean="0"/>
              <a:t>, 1 Vacant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14147" y="4879485"/>
            <a:ext cx="804405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/>
              <a:t>Floor</a:t>
            </a:r>
            <a:r>
              <a:rPr lang="en-US" sz="2400" dirty="0" smtClean="0"/>
              <a:t> supported dropping the proposal</a:t>
            </a:r>
          </a:p>
          <a:p>
            <a:pPr>
              <a:buFontTx/>
              <a:buChar char="•"/>
            </a:pPr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0892"/>
            <a:ext cx="7772400" cy="1470025"/>
          </a:xfrm>
        </p:spPr>
        <p:txBody>
          <a:bodyPr/>
          <a:lstStyle/>
          <a:p>
            <a:r>
              <a:rPr lang="en-US" dirty="0" smtClean="0"/>
              <a:t> Proposal 3: 1 </a:t>
            </a:r>
            <a:r>
              <a:rPr lang="en-US" dirty="0"/>
              <a:t>vote per member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4147" y="2098472"/>
            <a:ext cx="8434774" cy="3540328"/>
          </a:xfrm>
        </p:spPr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251</Words>
  <Application>Microsoft Macintosh PowerPoint</Application>
  <PresentationFormat>On-screen Show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BoF: Membership Changes</vt:lpstr>
      <vt:lpstr> Proposal 1: 1 vote per member</vt:lpstr>
      <vt:lpstr> Proposal 2: GAC</vt:lpstr>
      <vt:lpstr> Proposal 3: Limit for EC Terms</vt:lpstr>
      <vt:lpstr> Proposal 3: 1 vote per member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BoF: Membership Changes</dc:title>
  <dc:creator>James Spenceley</dc:creator>
  <cp:lastModifiedBy>James Spenceley</cp:lastModifiedBy>
  <cp:revision>2</cp:revision>
  <dcterms:created xsi:type="dcterms:W3CDTF">2010-08-26T23:03:08Z</dcterms:created>
  <dcterms:modified xsi:type="dcterms:W3CDTF">2010-08-26T23:04:11Z</dcterms:modified>
</cp:coreProperties>
</file>