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0425"/>
            <a:ext cx="7315200" cy="1470025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1981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6C599B-C59E-0B4E-8F61-61C58DF1525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7800"/>
            <a:ext cx="7848600" cy="4876800"/>
          </a:xfrm>
          <a:prstGeom prst="rect">
            <a:avLst/>
          </a:prstGeo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1981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6C599B-C59E-0B4E-8F61-61C58DF1525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1962150" cy="6019800"/>
          </a:xfrm>
          <a:prstGeom prst="rect">
            <a:avLst/>
          </a:prstGeo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4800"/>
            <a:ext cx="5734050" cy="6019800"/>
          </a:xfrm>
          <a:prstGeom prst="rect">
            <a:avLst/>
          </a:prstGeo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1981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6C599B-C59E-0B4E-8F61-61C58DF1525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8486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1981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6C599B-C59E-0B4E-8F61-61C58DF1525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4406900"/>
            <a:ext cx="7351713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999" y="2906713"/>
            <a:ext cx="735171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1981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6C599B-C59E-0B4E-8F61-61C58DF1525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800"/>
            </a:lvl1pPr>
            <a:lvl2pPr>
              <a:buFont typeface="Arial"/>
              <a:buChar char="•"/>
              <a:defRPr sz="2400"/>
            </a:lvl2pPr>
            <a:lvl3pPr>
              <a:buFont typeface="Arial"/>
              <a:buChar char="•"/>
              <a:defRPr sz="2000"/>
            </a:lvl3pPr>
            <a:lvl4pPr>
              <a:buFont typeface="Arial"/>
              <a:buChar char="•"/>
              <a:defRPr sz="1800"/>
            </a:lvl4pPr>
            <a:lvl5pP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862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800"/>
            </a:lvl1pPr>
            <a:lvl2pPr>
              <a:buFont typeface="Arial"/>
              <a:buChar char="•"/>
              <a:defRPr sz="2400"/>
            </a:lvl2pPr>
            <a:lvl3pPr>
              <a:buFont typeface="Arial"/>
              <a:buChar char="•"/>
              <a:defRPr sz="2000"/>
            </a:lvl3pPr>
            <a:lvl4pPr>
              <a:buFont typeface="Arial"/>
              <a:buChar char="•"/>
              <a:defRPr sz="1800"/>
            </a:lvl4pPr>
            <a:lvl5pP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1981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6C599B-C59E-0B4E-8F61-61C58DF1525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3810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3810000" cy="3951288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4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810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810000" cy="3951288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4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1981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6C599B-C59E-0B4E-8F61-61C58DF1525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1981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6C599B-C59E-0B4E-8F61-61C58DF1525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1981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6C599B-C59E-0B4E-8F61-61C58DF1525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627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3200"/>
            </a:lvl1pPr>
            <a:lvl2pPr>
              <a:buFont typeface="Arial"/>
              <a:buChar char="•"/>
              <a:defRPr sz="2800"/>
            </a:lvl2pPr>
            <a:lvl3pPr>
              <a:buFont typeface="Arial"/>
              <a:buChar char="•"/>
              <a:defRPr sz="2400"/>
            </a:lvl3pPr>
            <a:lvl4pPr>
              <a:buFont typeface="Arial"/>
              <a:buChar char="•"/>
              <a:defRPr sz="2000"/>
            </a:lvl4pPr>
            <a:lvl5pPr>
              <a:buFont typeface="Arial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627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1981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6C599B-C59E-0B4E-8F61-61C58DF1525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90391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90391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90391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400800"/>
            <a:ext cx="1981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6C599B-C59E-0B4E-8F61-61C58DF1525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AU"/>
          </a:p>
        </p:txBody>
      </p:sp>
      <p:pic>
        <p:nvPicPr>
          <p:cNvPr id="1027" name="Picture 4" descr="71x900_APNIC30_ppt_bar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541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16913" y="6488113"/>
            <a:ext cx="682625" cy="369887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FB1BD00F-92ED-4944-A0D5-55462A11963C}" type="slidenum">
              <a:rPr lang="en-AU" sz="1800"/>
              <a:pPr algn="r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APNIC 31 and 32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Paul Wilson</a:t>
            </a:r>
          </a:p>
          <a:p>
            <a:r>
              <a:rPr lang="en-AU" dirty="0" smtClean="0"/>
              <a:t>Director General, APNIC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APNIC 31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21 – 25 February 2011</a:t>
            </a:r>
          </a:p>
          <a:p>
            <a:pPr>
              <a:buNone/>
            </a:pPr>
            <a:r>
              <a:rPr lang="en-AU" dirty="0" smtClean="0"/>
              <a:t>Hong Kong SAR, China</a:t>
            </a:r>
          </a:p>
          <a:p>
            <a:pPr>
              <a:buNone/>
            </a:pPr>
            <a:r>
              <a:rPr lang="en-AU" dirty="0" smtClean="0"/>
              <a:t>Convention and Exhibition Centre</a:t>
            </a:r>
          </a:p>
        </p:txBody>
      </p:sp>
      <p:pic>
        <p:nvPicPr>
          <p:cNvPr id="5" name="Picture 4" descr="APNIC 31_FINAL_sa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2957" y="2572540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Program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Joint program with APRICOT 2011, APAN</a:t>
            </a:r>
          </a:p>
          <a:p>
            <a:r>
              <a:rPr lang="en-AU" dirty="0" smtClean="0"/>
              <a:t>Call for papers </a:t>
            </a:r>
            <a:r>
              <a:rPr lang="en-AU" dirty="0" smtClean="0"/>
              <a:t>opens </a:t>
            </a:r>
            <a:r>
              <a:rPr lang="en-AU" dirty="0" smtClean="0"/>
              <a:t>soon</a:t>
            </a:r>
            <a:endParaRPr lang="en-AU" dirty="0"/>
          </a:p>
        </p:txBody>
      </p:sp>
      <p:pic>
        <p:nvPicPr>
          <p:cNvPr id="5" name="Picture 4" descr="APNIC 31_FINAL_sa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2957" y="2572540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Attractions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848600" cy="4876800"/>
          </a:xfrm>
        </p:spPr>
        <p:txBody>
          <a:bodyPr/>
          <a:lstStyle/>
          <a:p>
            <a:r>
              <a:rPr lang="en-AU" dirty="0" smtClean="0"/>
              <a:t>Hong Kong’s vibrant </a:t>
            </a:r>
            <a:r>
              <a:rPr lang="en-AU" dirty="0" smtClean="0"/>
              <a:t>history makes it a perfect spot for an APNIC event</a:t>
            </a:r>
            <a:endParaRPr lang="en-AU" dirty="0" smtClean="0"/>
          </a:p>
          <a:p>
            <a:r>
              <a:rPr lang="en-AU" dirty="0" smtClean="0"/>
              <a:t>Enjoy Hong Kong’s sights and attractions </a:t>
            </a:r>
            <a:endParaRPr lang="en-AU" dirty="0"/>
          </a:p>
        </p:txBody>
      </p:sp>
      <p:pic>
        <p:nvPicPr>
          <p:cNvPr id="5" name="Picture 4" descr="APNIC 31_FINAL_sa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2957" y="2572540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Sponsorship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Take the opportunity to directly contribute to development in the AP region</a:t>
            </a:r>
            <a:endParaRPr lang="en-AU" dirty="0" smtClean="0"/>
          </a:p>
          <a:p>
            <a:pPr>
              <a:buNone/>
            </a:pPr>
            <a:endParaRPr lang="en-AU" dirty="0"/>
          </a:p>
        </p:txBody>
      </p:sp>
      <p:pic>
        <p:nvPicPr>
          <p:cNvPr id="6" name="Picture 5" descr="APNIC 31_FINAL_sa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2957" y="2572540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APNIC 32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Successful proposal:</a:t>
            </a:r>
            <a:r>
              <a:rPr lang="en-AU" dirty="0" smtClean="0"/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en-AU" b="1" dirty="0" err="1" smtClean="0"/>
              <a:t>Busan</a:t>
            </a:r>
            <a:r>
              <a:rPr lang="en-AU" b="1" dirty="0" smtClean="0"/>
              <a:t>, South Korea</a:t>
            </a:r>
            <a:endParaRPr lang="en-AU" b="1" dirty="0" smtClean="0"/>
          </a:p>
          <a:p>
            <a:pPr>
              <a:spcBef>
                <a:spcPts val="1200"/>
              </a:spcBef>
              <a:buNone/>
            </a:pPr>
            <a:r>
              <a:rPr lang="en-AU" sz="2800" b="1" dirty="0" smtClean="0"/>
              <a:t>Dates</a:t>
            </a:r>
            <a:r>
              <a:rPr lang="en-AU" sz="2800" b="1" dirty="0" smtClean="0"/>
              <a:t>: </a:t>
            </a:r>
            <a:r>
              <a:rPr lang="en-AU" sz="2800" dirty="0" smtClean="0"/>
              <a:t>August or</a:t>
            </a:r>
          </a:p>
          <a:p>
            <a:pPr>
              <a:spcAft>
                <a:spcPts val="1200"/>
              </a:spcAft>
              <a:buNone/>
            </a:pPr>
            <a:r>
              <a:rPr lang="en-AU" sz="2800" dirty="0" smtClean="0"/>
              <a:t>September </a:t>
            </a:r>
            <a:r>
              <a:rPr lang="en-AU" sz="2800" dirty="0" smtClean="0"/>
              <a:t>2011</a:t>
            </a:r>
            <a:endParaRPr lang="en-AU" b="1" dirty="0" smtClean="0"/>
          </a:p>
          <a:p>
            <a:pPr>
              <a:spcBef>
                <a:spcPts val="1200"/>
              </a:spcBef>
              <a:buNone/>
            </a:pPr>
            <a:r>
              <a:rPr lang="en-AU" sz="2800" b="1" dirty="0" smtClean="0"/>
              <a:t>Local </a:t>
            </a:r>
            <a:r>
              <a:rPr lang="en-AU" sz="2800" b="1" dirty="0" smtClean="0"/>
              <a:t>Host:</a:t>
            </a:r>
          </a:p>
          <a:p>
            <a:pPr>
              <a:buNone/>
            </a:pPr>
            <a:endParaRPr lang="en-AU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249" y="2830996"/>
            <a:ext cx="4277806" cy="3062909"/>
          </a:xfrm>
          <a:prstGeom prst="rect">
            <a:avLst/>
          </a:prstGeom>
        </p:spPr>
      </p:pic>
      <p:pic>
        <p:nvPicPr>
          <p:cNvPr id="9" name="Picture 8" descr="KRNIC new lar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355" y="4572557"/>
            <a:ext cx="2375352" cy="13752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We’re looking forward to seeing you in Hong Kong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Thank you</a:t>
            </a:r>
          </a:p>
          <a:p>
            <a:endParaRPr lang="en-AU" dirty="0"/>
          </a:p>
        </p:txBody>
      </p:sp>
      <p:pic>
        <p:nvPicPr>
          <p:cNvPr id="5" name="Picture 4" descr="APNIC 31_FINAL_sam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2957" y="2572540"/>
            <a:ext cx="9144000" cy="64616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PNIC30_ppt_template">
  <a:themeElements>
    <a:clrScheme name="APNIC Standard 1">
      <a:dk1>
        <a:srgbClr val="141313"/>
      </a:dk1>
      <a:lt1>
        <a:srgbClr val="FFFFFE"/>
      </a:lt1>
      <a:dk2>
        <a:srgbClr val="184E86"/>
      </a:dk2>
      <a:lt2>
        <a:srgbClr val="FFFFFE"/>
      </a:lt2>
      <a:accent1>
        <a:srgbClr val="184E86"/>
      </a:accent1>
      <a:accent2>
        <a:srgbClr val="208C97"/>
      </a:accent2>
      <a:accent3>
        <a:srgbClr val="B56825"/>
      </a:accent3>
      <a:accent4>
        <a:srgbClr val="609B6A"/>
      </a:accent4>
      <a:accent5>
        <a:srgbClr val="4D2A59"/>
      </a:accent5>
      <a:accent6>
        <a:srgbClr val="2A8B78"/>
      </a:accent6>
      <a:hlink>
        <a:srgbClr val="184E86"/>
      </a:hlink>
      <a:folHlink>
        <a:srgbClr val="A7CBDA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APNIC30_template.pot</Template>
  <TotalTime>51</TotalTime>
  <Words>102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APNIC30_ppt_template</vt:lpstr>
      <vt:lpstr>APNIC 31 and 32</vt:lpstr>
      <vt:lpstr>APNIC 31</vt:lpstr>
      <vt:lpstr>Program</vt:lpstr>
      <vt:lpstr>Attractions </vt:lpstr>
      <vt:lpstr>Sponsorship</vt:lpstr>
      <vt:lpstr>APNIC 32</vt:lpstr>
      <vt:lpstr>We’re looking forward to seeing you in Hong Kong</vt:lpstr>
    </vt:vector>
  </TitlesOfParts>
  <Company>APNIC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APNIC 31 and 32</dc:title>
  <dc:creator>Samantha Marks</dc:creator>
  <cp:lastModifiedBy>Samantha Marks</cp:lastModifiedBy>
  <cp:revision>3</cp:revision>
  <dcterms:created xsi:type="dcterms:W3CDTF">2010-08-27T04:02:26Z</dcterms:created>
  <dcterms:modified xsi:type="dcterms:W3CDTF">2010-08-27T04:18:35Z</dcterms:modified>
</cp:coreProperties>
</file>