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23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3" r:id="rId2"/>
    <p:sldId id="367" r:id="rId3"/>
    <p:sldId id="372" r:id="rId4"/>
    <p:sldId id="389" r:id="rId5"/>
    <p:sldId id="369" r:id="rId6"/>
    <p:sldId id="391" r:id="rId7"/>
    <p:sldId id="371" r:id="rId8"/>
    <p:sldId id="379" r:id="rId9"/>
    <p:sldId id="387" r:id="rId10"/>
    <p:sldId id="388" r:id="rId11"/>
    <p:sldId id="373" r:id="rId12"/>
    <p:sldId id="385" r:id="rId13"/>
    <p:sldId id="386" r:id="rId14"/>
    <p:sldId id="376" r:id="rId15"/>
    <p:sldId id="374" r:id="rId16"/>
    <p:sldId id="377" r:id="rId17"/>
    <p:sldId id="382" r:id="rId18"/>
    <p:sldId id="383" r:id="rId19"/>
    <p:sldId id="384" r:id="rId20"/>
    <p:sldId id="392" r:id="rId21"/>
    <p:sldId id="393" r:id="rId22"/>
    <p:sldId id="395" r:id="rId23"/>
    <p:sldId id="396" r:id="rId24"/>
    <p:sldId id="363" r:id="rId25"/>
    <p:sldId id="365" r:id="rId26"/>
    <p:sldId id="375" r:id="rId27"/>
    <p:sldId id="321" r:id="rId28"/>
  </p:sldIdLst>
  <p:sldSz cx="9144000" cy="6858000" type="screen4x3"/>
  <p:notesSz cx="7312025" cy="95980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6A2"/>
    <a:srgbClr val="0661D0"/>
    <a:srgbClr val="FFFFFF"/>
    <a:srgbClr val="EAEAEA"/>
    <a:srgbClr val="D6ECFF"/>
    <a:srgbClr val="FFCC66"/>
    <a:srgbClr val="F8D7A6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0" autoAdjust="0"/>
    <p:restoredTop sz="81569" autoAdjust="0"/>
  </p:normalViewPr>
  <p:slideViewPr>
    <p:cSldViewPr>
      <p:cViewPr>
        <p:scale>
          <a:sx n="69" d="100"/>
          <a:sy n="69" d="100"/>
        </p:scale>
        <p:origin x="-284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262" y="-90"/>
      </p:cViewPr>
      <p:guideLst>
        <p:guide orient="horz" pos="3023"/>
        <p:guide pos="230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08F8B-4C79-4619-8F31-D23518D321C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329EEB-834E-44CE-B2C8-EB6648A88941}">
      <dgm:prSet/>
      <dgm:spPr/>
      <dgm:t>
        <a:bodyPr/>
        <a:lstStyle/>
        <a:p>
          <a:pPr rtl="0"/>
          <a:r>
            <a:rPr lang="en-US" dirty="0" smtClean="0"/>
            <a:t>IETF: Internet Engineering Task Force</a:t>
          </a:r>
          <a:endParaRPr lang="zh-CN" dirty="0"/>
        </a:p>
      </dgm:t>
    </dgm:pt>
    <dgm:pt modelId="{9F31234A-E4E3-4DDB-A889-CA49DD30E659}" type="parTrans" cxnId="{7D97AA7C-49B4-4A91-B596-E2C3BE1DF434}">
      <dgm:prSet/>
      <dgm:spPr/>
      <dgm:t>
        <a:bodyPr/>
        <a:lstStyle/>
        <a:p>
          <a:endParaRPr lang="zh-CN" altLang="en-US"/>
        </a:p>
      </dgm:t>
    </dgm:pt>
    <dgm:pt modelId="{0101727F-10F6-4327-91A8-F7B14CAF8976}" type="sibTrans" cxnId="{7D97AA7C-49B4-4A91-B596-E2C3BE1DF434}">
      <dgm:prSet/>
      <dgm:spPr/>
      <dgm:t>
        <a:bodyPr/>
        <a:lstStyle/>
        <a:p>
          <a:endParaRPr lang="zh-CN" altLang="en-US"/>
        </a:p>
      </dgm:t>
    </dgm:pt>
    <dgm:pt modelId="{F7FD4339-7427-45DE-8F4E-D0834C287D98}">
      <dgm:prSet/>
      <dgm:spPr/>
      <dgm:t>
        <a:bodyPr/>
        <a:lstStyle/>
        <a:p>
          <a:pPr rtl="0"/>
          <a:r>
            <a:rPr lang="en-US" altLang="zh-CN" dirty="0" smtClean="0"/>
            <a:t>Internet based protocols </a:t>
          </a:r>
          <a:endParaRPr lang="zh-CN" dirty="0"/>
        </a:p>
      </dgm:t>
    </dgm:pt>
    <dgm:pt modelId="{4B15B9A8-E6D1-48B3-9744-234ADC18A7E5}" type="parTrans" cxnId="{0CA6FCD2-86AD-46B0-95DA-F93D27F68183}">
      <dgm:prSet/>
      <dgm:spPr/>
      <dgm:t>
        <a:bodyPr/>
        <a:lstStyle/>
        <a:p>
          <a:endParaRPr lang="zh-CN" altLang="en-US"/>
        </a:p>
      </dgm:t>
    </dgm:pt>
    <dgm:pt modelId="{54E0024E-0726-40E1-9876-C7E33A61CC7E}" type="sibTrans" cxnId="{0CA6FCD2-86AD-46B0-95DA-F93D27F68183}">
      <dgm:prSet/>
      <dgm:spPr/>
      <dgm:t>
        <a:bodyPr/>
        <a:lstStyle/>
        <a:p>
          <a:endParaRPr lang="zh-CN" altLang="en-US"/>
        </a:p>
      </dgm:t>
    </dgm:pt>
    <dgm:pt modelId="{7BE0EE5A-6676-4BB5-86C1-CD24C11810E2}">
      <dgm:prSet/>
      <dgm:spPr/>
      <dgm:t>
        <a:bodyPr/>
        <a:lstStyle/>
        <a:p>
          <a:pPr rtl="0"/>
          <a:r>
            <a:rPr lang="en-US" dirty="0" smtClean="0"/>
            <a:t>W3C</a:t>
          </a:r>
          <a:r>
            <a:rPr lang="zh-CN" dirty="0" smtClean="0"/>
            <a:t>：</a:t>
          </a:r>
          <a:r>
            <a:rPr lang="en-US" dirty="0" smtClean="0"/>
            <a:t>World Wide Web Consortium</a:t>
          </a:r>
          <a:endParaRPr lang="zh-CN" dirty="0"/>
        </a:p>
      </dgm:t>
    </dgm:pt>
    <dgm:pt modelId="{DDD35C5E-817A-40E5-B3CB-178E4C99D2CC}" type="parTrans" cxnId="{0A5154D2-79DF-4FCF-8776-2655845B5D28}">
      <dgm:prSet/>
      <dgm:spPr/>
      <dgm:t>
        <a:bodyPr/>
        <a:lstStyle/>
        <a:p>
          <a:endParaRPr lang="zh-CN" altLang="en-US"/>
        </a:p>
      </dgm:t>
    </dgm:pt>
    <dgm:pt modelId="{36EDABFD-10D7-4702-875B-5A5558B6238B}" type="sibTrans" cxnId="{0A5154D2-79DF-4FCF-8776-2655845B5D28}">
      <dgm:prSet/>
      <dgm:spPr/>
      <dgm:t>
        <a:bodyPr/>
        <a:lstStyle/>
        <a:p>
          <a:endParaRPr lang="zh-CN" altLang="en-US"/>
        </a:p>
      </dgm:t>
    </dgm:pt>
    <dgm:pt modelId="{7C624350-8379-4E0B-BB41-51E0D0AA6E1A}">
      <dgm:prSet/>
      <dgm:spPr/>
      <dgm:t>
        <a:bodyPr/>
        <a:lstStyle/>
        <a:p>
          <a:pPr rtl="0"/>
          <a:r>
            <a:rPr lang="en-US" altLang="zh-CN" dirty="0" smtClean="0"/>
            <a:t>Web based protocols</a:t>
          </a:r>
          <a:endParaRPr lang="zh-CN" dirty="0"/>
        </a:p>
      </dgm:t>
    </dgm:pt>
    <dgm:pt modelId="{67272CE9-74D6-4E31-A993-B5504F5DC9E5}" type="parTrans" cxnId="{BCA90703-399B-4B13-B8A6-1BA6DBDB2F4E}">
      <dgm:prSet/>
      <dgm:spPr/>
      <dgm:t>
        <a:bodyPr/>
        <a:lstStyle/>
        <a:p>
          <a:endParaRPr lang="zh-CN" altLang="en-US"/>
        </a:p>
      </dgm:t>
    </dgm:pt>
    <dgm:pt modelId="{3AB2FB07-CDB4-4111-981B-8BFEA6FA067F}" type="sibTrans" cxnId="{BCA90703-399B-4B13-B8A6-1BA6DBDB2F4E}">
      <dgm:prSet/>
      <dgm:spPr/>
      <dgm:t>
        <a:bodyPr/>
        <a:lstStyle/>
        <a:p>
          <a:endParaRPr lang="zh-CN" altLang="en-US"/>
        </a:p>
      </dgm:t>
    </dgm:pt>
    <dgm:pt modelId="{ECD4C8F2-10DD-4F39-9CB6-1781D6AE8FFF}">
      <dgm:prSet/>
      <dgm:spPr/>
      <dgm:t>
        <a:bodyPr/>
        <a:lstStyle/>
        <a:p>
          <a:pPr rtl="0"/>
          <a:r>
            <a:rPr lang="en-US" dirty="0" smtClean="0"/>
            <a:t>OASIS</a:t>
          </a:r>
          <a:r>
            <a:rPr lang="zh-CN" dirty="0" smtClean="0"/>
            <a:t>：</a:t>
          </a:r>
          <a:r>
            <a:rPr lang="en-US" dirty="0" smtClean="0"/>
            <a:t>Organization for the Advancement of Structured Information Standards</a:t>
          </a:r>
          <a:endParaRPr lang="zh-CN" dirty="0"/>
        </a:p>
      </dgm:t>
    </dgm:pt>
    <dgm:pt modelId="{672C6B94-718F-45AB-8FA8-E68187D3CB19}" type="parTrans" cxnId="{8EBD6681-8C9C-4231-B91D-7A6066D4D5B1}">
      <dgm:prSet/>
      <dgm:spPr/>
      <dgm:t>
        <a:bodyPr/>
        <a:lstStyle/>
        <a:p>
          <a:endParaRPr lang="zh-CN" altLang="en-US"/>
        </a:p>
      </dgm:t>
    </dgm:pt>
    <dgm:pt modelId="{4664CAA2-97A1-405B-B9A1-B0F0D6C8447B}" type="sibTrans" cxnId="{8EBD6681-8C9C-4231-B91D-7A6066D4D5B1}">
      <dgm:prSet/>
      <dgm:spPr/>
      <dgm:t>
        <a:bodyPr/>
        <a:lstStyle/>
        <a:p>
          <a:endParaRPr lang="zh-CN" altLang="en-US"/>
        </a:p>
      </dgm:t>
    </dgm:pt>
    <dgm:pt modelId="{22F4228F-26D6-4E7C-AF62-DD54C9899C08}">
      <dgm:prSet/>
      <dgm:spPr/>
      <dgm:t>
        <a:bodyPr/>
        <a:lstStyle/>
        <a:p>
          <a:pPr rtl="0"/>
          <a:r>
            <a:rPr lang="en-US" altLang="zh-CN" dirty="0" smtClean="0"/>
            <a:t>E-commerce related standards</a:t>
          </a:r>
          <a:endParaRPr lang="zh-CN" dirty="0"/>
        </a:p>
      </dgm:t>
    </dgm:pt>
    <dgm:pt modelId="{1122FC4B-7628-490D-BCF9-6138EBD2CBC9}" type="parTrans" cxnId="{11CD569A-5934-400A-AF87-B1C09858CA49}">
      <dgm:prSet/>
      <dgm:spPr/>
      <dgm:t>
        <a:bodyPr/>
        <a:lstStyle/>
        <a:p>
          <a:endParaRPr lang="zh-CN" altLang="en-US"/>
        </a:p>
      </dgm:t>
    </dgm:pt>
    <dgm:pt modelId="{A5D96195-ED16-4833-869D-CC7093BE9DBF}" type="sibTrans" cxnId="{11CD569A-5934-400A-AF87-B1C09858CA49}">
      <dgm:prSet/>
      <dgm:spPr/>
      <dgm:t>
        <a:bodyPr/>
        <a:lstStyle/>
        <a:p>
          <a:endParaRPr lang="zh-CN" altLang="en-US"/>
        </a:p>
      </dgm:t>
    </dgm:pt>
    <dgm:pt modelId="{A2EA6334-0557-45C4-8CC2-87F5832D00A3}">
      <dgm:prSet/>
      <dgm:spPr/>
      <dgm:t>
        <a:bodyPr/>
        <a:lstStyle/>
        <a:p>
          <a:pPr rtl="0"/>
          <a:r>
            <a:rPr lang="en-US" dirty="0" smtClean="0"/>
            <a:t>ITU</a:t>
          </a:r>
          <a:r>
            <a:rPr lang="zh-CN" dirty="0" smtClean="0"/>
            <a:t>：</a:t>
          </a:r>
          <a:r>
            <a:rPr lang="en-US" dirty="0" smtClean="0"/>
            <a:t>International Telecommunication Union</a:t>
          </a:r>
          <a:endParaRPr lang="zh-CN" dirty="0"/>
        </a:p>
      </dgm:t>
    </dgm:pt>
    <dgm:pt modelId="{D08A6095-A039-44EE-88BE-4E2A49E8BC12}" type="parTrans" cxnId="{3A922DB1-E043-40D8-B059-B42C5FC15F73}">
      <dgm:prSet/>
      <dgm:spPr/>
      <dgm:t>
        <a:bodyPr/>
        <a:lstStyle/>
        <a:p>
          <a:endParaRPr lang="zh-CN" altLang="en-US"/>
        </a:p>
      </dgm:t>
    </dgm:pt>
    <dgm:pt modelId="{A11D2242-975B-4563-9581-DADCEFADD555}" type="sibTrans" cxnId="{3A922DB1-E043-40D8-B059-B42C5FC15F73}">
      <dgm:prSet/>
      <dgm:spPr/>
      <dgm:t>
        <a:bodyPr/>
        <a:lstStyle/>
        <a:p>
          <a:endParaRPr lang="zh-CN" altLang="en-US"/>
        </a:p>
      </dgm:t>
    </dgm:pt>
    <dgm:pt modelId="{2E5C985C-32C0-4623-BA56-02FBE0889918}">
      <dgm:prSet/>
      <dgm:spPr/>
      <dgm:t>
        <a:bodyPr/>
        <a:lstStyle/>
        <a:p>
          <a:pPr rtl="0"/>
          <a:r>
            <a:rPr lang="en-US" altLang="zh-CN" dirty="0" smtClean="0"/>
            <a:t>Telecom based standards</a:t>
          </a:r>
          <a:endParaRPr lang="zh-CN" dirty="0"/>
        </a:p>
      </dgm:t>
    </dgm:pt>
    <dgm:pt modelId="{B401AE5D-22DE-4B45-8DAD-E6689105F65C}" type="parTrans" cxnId="{5D86FFB4-6A51-4BAC-A90B-7BFB42320488}">
      <dgm:prSet/>
      <dgm:spPr/>
      <dgm:t>
        <a:bodyPr/>
        <a:lstStyle/>
        <a:p>
          <a:endParaRPr lang="zh-CN" altLang="en-US"/>
        </a:p>
      </dgm:t>
    </dgm:pt>
    <dgm:pt modelId="{386AD81F-AF3F-4FDB-BD53-06E4E74CB8F0}" type="sibTrans" cxnId="{5D86FFB4-6A51-4BAC-A90B-7BFB42320488}">
      <dgm:prSet/>
      <dgm:spPr/>
      <dgm:t>
        <a:bodyPr/>
        <a:lstStyle/>
        <a:p>
          <a:endParaRPr lang="zh-CN" altLang="en-US"/>
        </a:p>
      </dgm:t>
    </dgm:pt>
    <dgm:pt modelId="{DB5D4DD3-2A4E-4A5E-91E8-7F6038B9A5BD}" type="pres">
      <dgm:prSet presAssocID="{01E08F8B-4C79-4619-8F31-D23518D321C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B984CF97-4598-44A9-B633-9CCE84A1AA89}" type="pres">
      <dgm:prSet presAssocID="{D5329EEB-834E-44CE-B2C8-EB6648A88941}" presName="root" presStyleCnt="0"/>
      <dgm:spPr/>
    </dgm:pt>
    <dgm:pt modelId="{57A0C250-2B2C-4831-A7EB-4422D46BCB82}" type="pres">
      <dgm:prSet presAssocID="{D5329EEB-834E-44CE-B2C8-EB6648A88941}" presName="rootComposite" presStyleCnt="0"/>
      <dgm:spPr/>
    </dgm:pt>
    <dgm:pt modelId="{8974D820-1C7D-4AE8-83D2-18449EA1E3D1}" type="pres">
      <dgm:prSet presAssocID="{D5329EEB-834E-44CE-B2C8-EB6648A88941}" presName="rootText" presStyleLbl="node1" presStyleIdx="0" presStyleCnt="4" custScaleY="165427"/>
      <dgm:spPr/>
      <dgm:t>
        <a:bodyPr/>
        <a:lstStyle/>
        <a:p>
          <a:endParaRPr lang="zh-CN" altLang="en-US"/>
        </a:p>
      </dgm:t>
    </dgm:pt>
    <dgm:pt modelId="{2A4DC068-5057-42E2-8F02-7D066BEAF182}" type="pres">
      <dgm:prSet presAssocID="{D5329EEB-834E-44CE-B2C8-EB6648A88941}" presName="rootConnector" presStyleLbl="node1" presStyleIdx="0" presStyleCnt="4"/>
      <dgm:spPr/>
      <dgm:t>
        <a:bodyPr/>
        <a:lstStyle/>
        <a:p>
          <a:endParaRPr lang="zh-CN" altLang="en-US"/>
        </a:p>
      </dgm:t>
    </dgm:pt>
    <dgm:pt modelId="{C092FE5D-4D15-43BB-89CC-C6B104E2C3FB}" type="pres">
      <dgm:prSet presAssocID="{D5329EEB-834E-44CE-B2C8-EB6648A88941}" presName="childShape" presStyleCnt="0"/>
      <dgm:spPr/>
    </dgm:pt>
    <dgm:pt modelId="{D5BEF416-9284-4261-8395-16A6BCE7BCC7}" type="pres">
      <dgm:prSet presAssocID="{4B15B9A8-E6D1-48B3-9744-234ADC18A7E5}" presName="Name13" presStyleLbl="parChTrans1D2" presStyleIdx="0" presStyleCnt="4"/>
      <dgm:spPr/>
      <dgm:t>
        <a:bodyPr/>
        <a:lstStyle/>
        <a:p>
          <a:endParaRPr lang="zh-CN" altLang="en-US"/>
        </a:p>
      </dgm:t>
    </dgm:pt>
    <dgm:pt modelId="{ABAD0E88-9E54-4CAE-B343-169D3886DD33}" type="pres">
      <dgm:prSet presAssocID="{F7FD4339-7427-45DE-8F4E-D0834C287D98}" presName="childText" presStyleLbl="bgAcc1" presStyleIdx="0" presStyleCnt="4" custScaleY="1618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08F923-A9D7-4323-A445-7B05DC9B69F0}" type="pres">
      <dgm:prSet presAssocID="{7BE0EE5A-6676-4BB5-86C1-CD24C11810E2}" presName="root" presStyleCnt="0"/>
      <dgm:spPr/>
    </dgm:pt>
    <dgm:pt modelId="{C128A0C4-A199-4BD6-A7D8-5C5852F2905E}" type="pres">
      <dgm:prSet presAssocID="{7BE0EE5A-6676-4BB5-86C1-CD24C11810E2}" presName="rootComposite" presStyleCnt="0"/>
      <dgm:spPr/>
    </dgm:pt>
    <dgm:pt modelId="{7DCD6A05-B682-4F13-86D6-D9640D0260C7}" type="pres">
      <dgm:prSet presAssocID="{7BE0EE5A-6676-4BB5-86C1-CD24C11810E2}" presName="rootText" presStyleLbl="node1" presStyleIdx="1" presStyleCnt="4" custScaleY="165427"/>
      <dgm:spPr/>
      <dgm:t>
        <a:bodyPr/>
        <a:lstStyle/>
        <a:p>
          <a:endParaRPr lang="zh-CN" altLang="en-US"/>
        </a:p>
      </dgm:t>
    </dgm:pt>
    <dgm:pt modelId="{F038C3D4-1A6C-4EBF-A0D1-1E4B608071DE}" type="pres">
      <dgm:prSet presAssocID="{7BE0EE5A-6676-4BB5-86C1-CD24C11810E2}" presName="rootConnector" presStyleLbl="node1" presStyleIdx="1" presStyleCnt="4"/>
      <dgm:spPr/>
      <dgm:t>
        <a:bodyPr/>
        <a:lstStyle/>
        <a:p>
          <a:endParaRPr lang="zh-CN" altLang="en-US"/>
        </a:p>
      </dgm:t>
    </dgm:pt>
    <dgm:pt modelId="{63547F45-A296-4B80-B888-B02C841BE0AE}" type="pres">
      <dgm:prSet presAssocID="{7BE0EE5A-6676-4BB5-86C1-CD24C11810E2}" presName="childShape" presStyleCnt="0"/>
      <dgm:spPr/>
    </dgm:pt>
    <dgm:pt modelId="{008CCDD8-DE55-45CA-A117-F3E49BE8D88F}" type="pres">
      <dgm:prSet presAssocID="{67272CE9-74D6-4E31-A993-B5504F5DC9E5}" presName="Name13" presStyleLbl="parChTrans1D2" presStyleIdx="1" presStyleCnt="4"/>
      <dgm:spPr/>
      <dgm:t>
        <a:bodyPr/>
        <a:lstStyle/>
        <a:p>
          <a:endParaRPr lang="zh-CN" altLang="en-US"/>
        </a:p>
      </dgm:t>
    </dgm:pt>
    <dgm:pt modelId="{59FCF406-16B5-4A3A-9825-D05FE088CDAB}" type="pres">
      <dgm:prSet presAssocID="{7C624350-8379-4E0B-BB41-51E0D0AA6E1A}" presName="childText" presStyleLbl="bgAcc1" presStyleIdx="1" presStyleCnt="4" custScaleY="1618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EF0F36-64DC-4810-A49B-C63A5C72A84D}" type="pres">
      <dgm:prSet presAssocID="{ECD4C8F2-10DD-4F39-9CB6-1781D6AE8FFF}" presName="root" presStyleCnt="0"/>
      <dgm:spPr/>
    </dgm:pt>
    <dgm:pt modelId="{3B3E4D2F-46C8-4DC3-9E6B-327C31FC3DBB}" type="pres">
      <dgm:prSet presAssocID="{ECD4C8F2-10DD-4F39-9CB6-1781D6AE8FFF}" presName="rootComposite" presStyleCnt="0"/>
      <dgm:spPr/>
    </dgm:pt>
    <dgm:pt modelId="{857B0862-34DE-442B-9BA0-52E8D0C626C5}" type="pres">
      <dgm:prSet presAssocID="{ECD4C8F2-10DD-4F39-9CB6-1781D6AE8FFF}" presName="rootText" presStyleLbl="node1" presStyleIdx="2" presStyleCnt="4" custScaleY="165427"/>
      <dgm:spPr/>
      <dgm:t>
        <a:bodyPr/>
        <a:lstStyle/>
        <a:p>
          <a:endParaRPr lang="zh-CN" altLang="en-US"/>
        </a:p>
      </dgm:t>
    </dgm:pt>
    <dgm:pt modelId="{BF83C62E-23BC-4D53-827B-01F0F4B2FC96}" type="pres">
      <dgm:prSet presAssocID="{ECD4C8F2-10DD-4F39-9CB6-1781D6AE8FFF}" presName="rootConnector" presStyleLbl="node1" presStyleIdx="2" presStyleCnt="4"/>
      <dgm:spPr/>
      <dgm:t>
        <a:bodyPr/>
        <a:lstStyle/>
        <a:p>
          <a:endParaRPr lang="zh-CN" altLang="en-US"/>
        </a:p>
      </dgm:t>
    </dgm:pt>
    <dgm:pt modelId="{25FD843F-4408-41DB-9F37-6C5FCEF1F00F}" type="pres">
      <dgm:prSet presAssocID="{ECD4C8F2-10DD-4F39-9CB6-1781D6AE8FFF}" presName="childShape" presStyleCnt="0"/>
      <dgm:spPr/>
    </dgm:pt>
    <dgm:pt modelId="{4FA7A1BE-FA8B-47D3-8529-D1224C4D0EFA}" type="pres">
      <dgm:prSet presAssocID="{1122FC4B-7628-490D-BCF9-6138EBD2CBC9}" presName="Name13" presStyleLbl="parChTrans1D2" presStyleIdx="2" presStyleCnt="4"/>
      <dgm:spPr/>
      <dgm:t>
        <a:bodyPr/>
        <a:lstStyle/>
        <a:p>
          <a:endParaRPr lang="zh-CN" altLang="en-US"/>
        </a:p>
      </dgm:t>
    </dgm:pt>
    <dgm:pt modelId="{0F4C2C66-F388-46ED-96A3-F418EFE38AFA}" type="pres">
      <dgm:prSet presAssocID="{22F4228F-26D6-4E7C-AF62-DD54C9899C08}" presName="childText" presStyleLbl="bgAcc1" presStyleIdx="2" presStyleCnt="4" custScaleY="1618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704F4A-041A-4784-80B1-BD3BC59D5FEB}" type="pres">
      <dgm:prSet presAssocID="{A2EA6334-0557-45C4-8CC2-87F5832D00A3}" presName="root" presStyleCnt="0"/>
      <dgm:spPr/>
    </dgm:pt>
    <dgm:pt modelId="{D2C1E2EF-3F69-4BAA-9096-DC03CD9C78CE}" type="pres">
      <dgm:prSet presAssocID="{A2EA6334-0557-45C4-8CC2-87F5832D00A3}" presName="rootComposite" presStyleCnt="0"/>
      <dgm:spPr/>
    </dgm:pt>
    <dgm:pt modelId="{770CD737-2FAF-4640-8DAA-1523FB4F2E0B}" type="pres">
      <dgm:prSet presAssocID="{A2EA6334-0557-45C4-8CC2-87F5832D00A3}" presName="rootText" presStyleLbl="node1" presStyleIdx="3" presStyleCnt="4" custScaleY="165427"/>
      <dgm:spPr/>
      <dgm:t>
        <a:bodyPr/>
        <a:lstStyle/>
        <a:p>
          <a:endParaRPr lang="zh-CN" altLang="en-US"/>
        </a:p>
      </dgm:t>
    </dgm:pt>
    <dgm:pt modelId="{0FE83EBF-8615-4313-9211-EAF5B26C559F}" type="pres">
      <dgm:prSet presAssocID="{A2EA6334-0557-45C4-8CC2-87F5832D00A3}" presName="rootConnector" presStyleLbl="node1" presStyleIdx="3" presStyleCnt="4"/>
      <dgm:spPr/>
      <dgm:t>
        <a:bodyPr/>
        <a:lstStyle/>
        <a:p>
          <a:endParaRPr lang="zh-CN" altLang="en-US"/>
        </a:p>
      </dgm:t>
    </dgm:pt>
    <dgm:pt modelId="{8C09B06F-726D-4FDB-B3E2-A702872DA884}" type="pres">
      <dgm:prSet presAssocID="{A2EA6334-0557-45C4-8CC2-87F5832D00A3}" presName="childShape" presStyleCnt="0"/>
      <dgm:spPr/>
    </dgm:pt>
    <dgm:pt modelId="{88DDAE27-735D-4520-AA8A-2729392026B8}" type="pres">
      <dgm:prSet presAssocID="{B401AE5D-22DE-4B45-8DAD-E6689105F65C}" presName="Name13" presStyleLbl="parChTrans1D2" presStyleIdx="3" presStyleCnt="4"/>
      <dgm:spPr/>
      <dgm:t>
        <a:bodyPr/>
        <a:lstStyle/>
        <a:p>
          <a:endParaRPr lang="zh-CN" altLang="en-US"/>
        </a:p>
      </dgm:t>
    </dgm:pt>
    <dgm:pt modelId="{BCB58CD6-F3CE-4819-A776-3A72E908621F}" type="pres">
      <dgm:prSet presAssocID="{2E5C985C-32C0-4623-BA56-02FBE0889918}" presName="childText" presStyleLbl="bgAcc1" presStyleIdx="3" presStyleCnt="4" custScaleY="1618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B089762-4281-46E5-8375-120E17306DE4}" type="presOf" srcId="{1122FC4B-7628-490D-BCF9-6138EBD2CBC9}" destId="{4FA7A1BE-FA8B-47D3-8529-D1224C4D0EFA}" srcOrd="0" destOrd="0" presId="urn:microsoft.com/office/officeart/2005/8/layout/hierarchy3"/>
    <dgm:cxn modelId="{0A5154D2-79DF-4FCF-8776-2655845B5D28}" srcId="{01E08F8B-4C79-4619-8F31-D23518D321C4}" destId="{7BE0EE5A-6676-4BB5-86C1-CD24C11810E2}" srcOrd="1" destOrd="0" parTransId="{DDD35C5E-817A-40E5-B3CB-178E4C99D2CC}" sibTransId="{36EDABFD-10D7-4702-875B-5A5558B6238B}"/>
    <dgm:cxn modelId="{B26058A9-C0BA-42C5-8853-5F9F98EBDD3A}" type="presOf" srcId="{D5329EEB-834E-44CE-B2C8-EB6648A88941}" destId="{8974D820-1C7D-4AE8-83D2-18449EA1E3D1}" srcOrd="0" destOrd="0" presId="urn:microsoft.com/office/officeart/2005/8/layout/hierarchy3"/>
    <dgm:cxn modelId="{5D86FFB4-6A51-4BAC-A90B-7BFB42320488}" srcId="{A2EA6334-0557-45C4-8CC2-87F5832D00A3}" destId="{2E5C985C-32C0-4623-BA56-02FBE0889918}" srcOrd="0" destOrd="0" parTransId="{B401AE5D-22DE-4B45-8DAD-E6689105F65C}" sibTransId="{386AD81F-AF3F-4FDB-BD53-06E4E74CB8F0}"/>
    <dgm:cxn modelId="{A670A4DD-061F-4094-A51A-78B579D9C99C}" type="presOf" srcId="{A2EA6334-0557-45C4-8CC2-87F5832D00A3}" destId="{0FE83EBF-8615-4313-9211-EAF5B26C559F}" srcOrd="1" destOrd="0" presId="urn:microsoft.com/office/officeart/2005/8/layout/hierarchy3"/>
    <dgm:cxn modelId="{F3A92866-CC8B-4892-99C9-22A86B7738D9}" type="presOf" srcId="{ECD4C8F2-10DD-4F39-9CB6-1781D6AE8FFF}" destId="{857B0862-34DE-442B-9BA0-52E8D0C626C5}" srcOrd="0" destOrd="0" presId="urn:microsoft.com/office/officeart/2005/8/layout/hierarchy3"/>
    <dgm:cxn modelId="{507D8C6E-9E9F-4B81-A7FF-84EF943E9AC0}" type="presOf" srcId="{B401AE5D-22DE-4B45-8DAD-E6689105F65C}" destId="{88DDAE27-735D-4520-AA8A-2729392026B8}" srcOrd="0" destOrd="0" presId="urn:microsoft.com/office/officeart/2005/8/layout/hierarchy3"/>
    <dgm:cxn modelId="{DBA0F821-91CD-44E0-BBC2-FFD7CF58C95E}" type="presOf" srcId="{ECD4C8F2-10DD-4F39-9CB6-1781D6AE8FFF}" destId="{BF83C62E-23BC-4D53-827B-01F0F4B2FC96}" srcOrd="1" destOrd="0" presId="urn:microsoft.com/office/officeart/2005/8/layout/hierarchy3"/>
    <dgm:cxn modelId="{0EB68EEA-F560-4628-8CE8-215FEB904AD0}" type="presOf" srcId="{A2EA6334-0557-45C4-8CC2-87F5832D00A3}" destId="{770CD737-2FAF-4640-8DAA-1523FB4F2E0B}" srcOrd="0" destOrd="0" presId="urn:microsoft.com/office/officeart/2005/8/layout/hierarchy3"/>
    <dgm:cxn modelId="{8EBD6681-8C9C-4231-B91D-7A6066D4D5B1}" srcId="{01E08F8B-4C79-4619-8F31-D23518D321C4}" destId="{ECD4C8F2-10DD-4F39-9CB6-1781D6AE8FFF}" srcOrd="2" destOrd="0" parTransId="{672C6B94-718F-45AB-8FA8-E68187D3CB19}" sibTransId="{4664CAA2-97A1-405B-B9A1-B0F0D6C8447B}"/>
    <dgm:cxn modelId="{EBF73818-AD39-46A1-98C9-AB06D5032903}" type="presOf" srcId="{2E5C985C-32C0-4623-BA56-02FBE0889918}" destId="{BCB58CD6-F3CE-4819-A776-3A72E908621F}" srcOrd="0" destOrd="0" presId="urn:microsoft.com/office/officeart/2005/8/layout/hierarchy3"/>
    <dgm:cxn modelId="{F7BF4683-C73A-4499-BC34-68315674AD4B}" type="presOf" srcId="{67272CE9-74D6-4E31-A993-B5504F5DC9E5}" destId="{008CCDD8-DE55-45CA-A117-F3E49BE8D88F}" srcOrd="0" destOrd="0" presId="urn:microsoft.com/office/officeart/2005/8/layout/hierarchy3"/>
    <dgm:cxn modelId="{3A922DB1-E043-40D8-B059-B42C5FC15F73}" srcId="{01E08F8B-4C79-4619-8F31-D23518D321C4}" destId="{A2EA6334-0557-45C4-8CC2-87F5832D00A3}" srcOrd="3" destOrd="0" parTransId="{D08A6095-A039-44EE-88BE-4E2A49E8BC12}" sibTransId="{A11D2242-975B-4563-9581-DADCEFADD555}"/>
    <dgm:cxn modelId="{0CA6FCD2-86AD-46B0-95DA-F93D27F68183}" srcId="{D5329EEB-834E-44CE-B2C8-EB6648A88941}" destId="{F7FD4339-7427-45DE-8F4E-D0834C287D98}" srcOrd="0" destOrd="0" parTransId="{4B15B9A8-E6D1-48B3-9744-234ADC18A7E5}" sibTransId="{54E0024E-0726-40E1-9876-C7E33A61CC7E}"/>
    <dgm:cxn modelId="{671B098A-F9AC-43CF-8029-052EC14CA695}" type="presOf" srcId="{7BE0EE5A-6676-4BB5-86C1-CD24C11810E2}" destId="{F038C3D4-1A6C-4EBF-A0D1-1E4B608071DE}" srcOrd="1" destOrd="0" presId="urn:microsoft.com/office/officeart/2005/8/layout/hierarchy3"/>
    <dgm:cxn modelId="{0FCE661E-B63C-418F-870D-1126016FC396}" type="presOf" srcId="{7C624350-8379-4E0B-BB41-51E0D0AA6E1A}" destId="{59FCF406-16B5-4A3A-9825-D05FE088CDAB}" srcOrd="0" destOrd="0" presId="urn:microsoft.com/office/officeart/2005/8/layout/hierarchy3"/>
    <dgm:cxn modelId="{7D97AA7C-49B4-4A91-B596-E2C3BE1DF434}" srcId="{01E08F8B-4C79-4619-8F31-D23518D321C4}" destId="{D5329EEB-834E-44CE-B2C8-EB6648A88941}" srcOrd="0" destOrd="0" parTransId="{9F31234A-E4E3-4DDB-A889-CA49DD30E659}" sibTransId="{0101727F-10F6-4327-91A8-F7B14CAF8976}"/>
    <dgm:cxn modelId="{180D7086-EE92-4392-9859-7AFD06A0D0A4}" type="presOf" srcId="{01E08F8B-4C79-4619-8F31-D23518D321C4}" destId="{DB5D4DD3-2A4E-4A5E-91E8-7F6038B9A5BD}" srcOrd="0" destOrd="0" presId="urn:microsoft.com/office/officeart/2005/8/layout/hierarchy3"/>
    <dgm:cxn modelId="{14E997E9-8C99-4745-A1A9-00C721253ACD}" type="presOf" srcId="{F7FD4339-7427-45DE-8F4E-D0834C287D98}" destId="{ABAD0E88-9E54-4CAE-B343-169D3886DD33}" srcOrd="0" destOrd="0" presId="urn:microsoft.com/office/officeart/2005/8/layout/hierarchy3"/>
    <dgm:cxn modelId="{02432F13-54BA-43E1-9E52-6843436F84F9}" type="presOf" srcId="{22F4228F-26D6-4E7C-AF62-DD54C9899C08}" destId="{0F4C2C66-F388-46ED-96A3-F418EFE38AFA}" srcOrd="0" destOrd="0" presId="urn:microsoft.com/office/officeart/2005/8/layout/hierarchy3"/>
    <dgm:cxn modelId="{11CD569A-5934-400A-AF87-B1C09858CA49}" srcId="{ECD4C8F2-10DD-4F39-9CB6-1781D6AE8FFF}" destId="{22F4228F-26D6-4E7C-AF62-DD54C9899C08}" srcOrd="0" destOrd="0" parTransId="{1122FC4B-7628-490D-BCF9-6138EBD2CBC9}" sibTransId="{A5D96195-ED16-4833-869D-CC7093BE9DBF}"/>
    <dgm:cxn modelId="{BCA90703-399B-4B13-B8A6-1BA6DBDB2F4E}" srcId="{7BE0EE5A-6676-4BB5-86C1-CD24C11810E2}" destId="{7C624350-8379-4E0B-BB41-51E0D0AA6E1A}" srcOrd="0" destOrd="0" parTransId="{67272CE9-74D6-4E31-A993-B5504F5DC9E5}" sibTransId="{3AB2FB07-CDB4-4111-981B-8BFEA6FA067F}"/>
    <dgm:cxn modelId="{3B3F4122-CB74-4B40-B43D-76004C1F1134}" type="presOf" srcId="{D5329EEB-834E-44CE-B2C8-EB6648A88941}" destId="{2A4DC068-5057-42E2-8F02-7D066BEAF182}" srcOrd="1" destOrd="0" presId="urn:microsoft.com/office/officeart/2005/8/layout/hierarchy3"/>
    <dgm:cxn modelId="{6E6BD86F-9073-404E-907C-0AB232A1442E}" type="presOf" srcId="{4B15B9A8-E6D1-48B3-9744-234ADC18A7E5}" destId="{D5BEF416-9284-4261-8395-16A6BCE7BCC7}" srcOrd="0" destOrd="0" presId="urn:microsoft.com/office/officeart/2005/8/layout/hierarchy3"/>
    <dgm:cxn modelId="{808BB495-C21A-424B-AFB6-F6CE757BE64D}" type="presOf" srcId="{7BE0EE5A-6676-4BB5-86C1-CD24C11810E2}" destId="{7DCD6A05-B682-4F13-86D6-D9640D0260C7}" srcOrd="0" destOrd="0" presId="urn:microsoft.com/office/officeart/2005/8/layout/hierarchy3"/>
    <dgm:cxn modelId="{CDE1E353-A358-4DBB-923A-2F84E92BEBA3}" type="presParOf" srcId="{DB5D4DD3-2A4E-4A5E-91E8-7F6038B9A5BD}" destId="{B984CF97-4598-44A9-B633-9CCE84A1AA89}" srcOrd="0" destOrd="0" presId="urn:microsoft.com/office/officeart/2005/8/layout/hierarchy3"/>
    <dgm:cxn modelId="{51B649D1-8515-4D79-8076-4902EAF23356}" type="presParOf" srcId="{B984CF97-4598-44A9-B633-9CCE84A1AA89}" destId="{57A0C250-2B2C-4831-A7EB-4422D46BCB82}" srcOrd="0" destOrd="0" presId="urn:microsoft.com/office/officeart/2005/8/layout/hierarchy3"/>
    <dgm:cxn modelId="{A0D30F35-6417-4226-A0CF-550F44444FCC}" type="presParOf" srcId="{57A0C250-2B2C-4831-A7EB-4422D46BCB82}" destId="{8974D820-1C7D-4AE8-83D2-18449EA1E3D1}" srcOrd="0" destOrd="0" presId="urn:microsoft.com/office/officeart/2005/8/layout/hierarchy3"/>
    <dgm:cxn modelId="{3F3A814F-69C7-402B-B0CB-3583FF820FE0}" type="presParOf" srcId="{57A0C250-2B2C-4831-A7EB-4422D46BCB82}" destId="{2A4DC068-5057-42E2-8F02-7D066BEAF182}" srcOrd="1" destOrd="0" presId="urn:microsoft.com/office/officeart/2005/8/layout/hierarchy3"/>
    <dgm:cxn modelId="{92E6FDBC-DC0E-46B1-A6B1-F4B542197D06}" type="presParOf" srcId="{B984CF97-4598-44A9-B633-9CCE84A1AA89}" destId="{C092FE5D-4D15-43BB-89CC-C6B104E2C3FB}" srcOrd="1" destOrd="0" presId="urn:microsoft.com/office/officeart/2005/8/layout/hierarchy3"/>
    <dgm:cxn modelId="{087CE4A7-AE07-4DC9-94C2-ABFE5B22C95D}" type="presParOf" srcId="{C092FE5D-4D15-43BB-89CC-C6B104E2C3FB}" destId="{D5BEF416-9284-4261-8395-16A6BCE7BCC7}" srcOrd="0" destOrd="0" presId="urn:microsoft.com/office/officeart/2005/8/layout/hierarchy3"/>
    <dgm:cxn modelId="{D5624179-EF83-4ADD-8C8A-1081E929E089}" type="presParOf" srcId="{C092FE5D-4D15-43BB-89CC-C6B104E2C3FB}" destId="{ABAD0E88-9E54-4CAE-B343-169D3886DD33}" srcOrd="1" destOrd="0" presId="urn:microsoft.com/office/officeart/2005/8/layout/hierarchy3"/>
    <dgm:cxn modelId="{0FFBF382-6B4F-47AD-8861-5975F087F6A0}" type="presParOf" srcId="{DB5D4DD3-2A4E-4A5E-91E8-7F6038B9A5BD}" destId="{8308F923-A9D7-4323-A445-7B05DC9B69F0}" srcOrd="1" destOrd="0" presId="urn:microsoft.com/office/officeart/2005/8/layout/hierarchy3"/>
    <dgm:cxn modelId="{18431261-3B14-46F2-9165-EF36CAE03EEE}" type="presParOf" srcId="{8308F923-A9D7-4323-A445-7B05DC9B69F0}" destId="{C128A0C4-A199-4BD6-A7D8-5C5852F2905E}" srcOrd="0" destOrd="0" presId="urn:microsoft.com/office/officeart/2005/8/layout/hierarchy3"/>
    <dgm:cxn modelId="{2B4C4571-BADF-4535-A5BC-7F06EA0A3CB2}" type="presParOf" srcId="{C128A0C4-A199-4BD6-A7D8-5C5852F2905E}" destId="{7DCD6A05-B682-4F13-86D6-D9640D0260C7}" srcOrd="0" destOrd="0" presId="urn:microsoft.com/office/officeart/2005/8/layout/hierarchy3"/>
    <dgm:cxn modelId="{FF10CE88-FC5C-4C45-B608-7C4906BACB25}" type="presParOf" srcId="{C128A0C4-A199-4BD6-A7D8-5C5852F2905E}" destId="{F038C3D4-1A6C-4EBF-A0D1-1E4B608071DE}" srcOrd="1" destOrd="0" presId="urn:microsoft.com/office/officeart/2005/8/layout/hierarchy3"/>
    <dgm:cxn modelId="{A88E2DF2-81D9-4445-97D2-6308A9BCCA41}" type="presParOf" srcId="{8308F923-A9D7-4323-A445-7B05DC9B69F0}" destId="{63547F45-A296-4B80-B888-B02C841BE0AE}" srcOrd="1" destOrd="0" presId="urn:microsoft.com/office/officeart/2005/8/layout/hierarchy3"/>
    <dgm:cxn modelId="{B1AD6146-22B2-41C0-B44C-5C230164C12A}" type="presParOf" srcId="{63547F45-A296-4B80-B888-B02C841BE0AE}" destId="{008CCDD8-DE55-45CA-A117-F3E49BE8D88F}" srcOrd="0" destOrd="0" presId="urn:microsoft.com/office/officeart/2005/8/layout/hierarchy3"/>
    <dgm:cxn modelId="{CBEE7A2A-7883-4302-B7D2-1AE563E44AFE}" type="presParOf" srcId="{63547F45-A296-4B80-B888-B02C841BE0AE}" destId="{59FCF406-16B5-4A3A-9825-D05FE088CDAB}" srcOrd="1" destOrd="0" presId="urn:microsoft.com/office/officeart/2005/8/layout/hierarchy3"/>
    <dgm:cxn modelId="{27F45B1B-3B8D-4F94-86F3-2EDABB6B3FBC}" type="presParOf" srcId="{DB5D4DD3-2A4E-4A5E-91E8-7F6038B9A5BD}" destId="{FCEF0F36-64DC-4810-A49B-C63A5C72A84D}" srcOrd="2" destOrd="0" presId="urn:microsoft.com/office/officeart/2005/8/layout/hierarchy3"/>
    <dgm:cxn modelId="{3EFDB3F4-5603-4A92-9E8D-1EE48A4E4383}" type="presParOf" srcId="{FCEF0F36-64DC-4810-A49B-C63A5C72A84D}" destId="{3B3E4D2F-46C8-4DC3-9E6B-327C31FC3DBB}" srcOrd="0" destOrd="0" presId="urn:microsoft.com/office/officeart/2005/8/layout/hierarchy3"/>
    <dgm:cxn modelId="{9608951A-FA78-4A68-9293-FFF61709FDBF}" type="presParOf" srcId="{3B3E4D2F-46C8-4DC3-9E6B-327C31FC3DBB}" destId="{857B0862-34DE-442B-9BA0-52E8D0C626C5}" srcOrd="0" destOrd="0" presId="urn:microsoft.com/office/officeart/2005/8/layout/hierarchy3"/>
    <dgm:cxn modelId="{FF00282C-B398-4D3A-896D-D9EA9BF610BB}" type="presParOf" srcId="{3B3E4D2F-46C8-4DC3-9E6B-327C31FC3DBB}" destId="{BF83C62E-23BC-4D53-827B-01F0F4B2FC96}" srcOrd="1" destOrd="0" presId="urn:microsoft.com/office/officeart/2005/8/layout/hierarchy3"/>
    <dgm:cxn modelId="{88490EF9-5A10-45F4-A71B-37096FD55577}" type="presParOf" srcId="{FCEF0F36-64DC-4810-A49B-C63A5C72A84D}" destId="{25FD843F-4408-41DB-9F37-6C5FCEF1F00F}" srcOrd="1" destOrd="0" presId="urn:microsoft.com/office/officeart/2005/8/layout/hierarchy3"/>
    <dgm:cxn modelId="{9C778FB7-3870-4DA6-80E0-0E8D39D207A3}" type="presParOf" srcId="{25FD843F-4408-41DB-9F37-6C5FCEF1F00F}" destId="{4FA7A1BE-FA8B-47D3-8529-D1224C4D0EFA}" srcOrd="0" destOrd="0" presId="urn:microsoft.com/office/officeart/2005/8/layout/hierarchy3"/>
    <dgm:cxn modelId="{EB0EBF16-49E9-4DE8-8F11-FA102E1E8482}" type="presParOf" srcId="{25FD843F-4408-41DB-9F37-6C5FCEF1F00F}" destId="{0F4C2C66-F388-46ED-96A3-F418EFE38AFA}" srcOrd="1" destOrd="0" presId="urn:microsoft.com/office/officeart/2005/8/layout/hierarchy3"/>
    <dgm:cxn modelId="{F9DAA147-674C-46A4-A41A-A0AF224B6854}" type="presParOf" srcId="{DB5D4DD3-2A4E-4A5E-91E8-7F6038B9A5BD}" destId="{B0704F4A-041A-4784-80B1-BD3BC59D5FEB}" srcOrd="3" destOrd="0" presId="urn:microsoft.com/office/officeart/2005/8/layout/hierarchy3"/>
    <dgm:cxn modelId="{32366331-39AC-4C16-B524-1429EB3C5713}" type="presParOf" srcId="{B0704F4A-041A-4784-80B1-BD3BC59D5FEB}" destId="{D2C1E2EF-3F69-4BAA-9096-DC03CD9C78CE}" srcOrd="0" destOrd="0" presId="urn:microsoft.com/office/officeart/2005/8/layout/hierarchy3"/>
    <dgm:cxn modelId="{DDB91527-B08B-4A6D-880C-FEC98E853BC8}" type="presParOf" srcId="{D2C1E2EF-3F69-4BAA-9096-DC03CD9C78CE}" destId="{770CD737-2FAF-4640-8DAA-1523FB4F2E0B}" srcOrd="0" destOrd="0" presId="urn:microsoft.com/office/officeart/2005/8/layout/hierarchy3"/>
    <dgm:cxn modelId="{B9340276-06A1-4756-8C80-A30B01911BA9}" type="presParOf" srcId="{D2C1E2EF-3F69-4BAA-9096-DC03CD9C78CE}" destId="{0FE83EBF-8615-4313-9211-EAF5B26C559F}" srcOrd="1" destOrd="0" presId="urn:microsoft.com/office/officeart/2005/8/layout/hierarchy3"/>
    <dgm:cxn modelId="{348F309F-EE7D-4B1E-96E5-398249574F8C}" type="presParOf" srcId="{B0704F4A-041A-4784-80B1-BD3BC59D5FEB}" destId="{8C09B06F-726D-4FDB-B3E2-A702872DA884}" srcOrd="1" destOrd="0" presId="urn:microsoft.com/office/officeart/2005/8/layout/hierarchy3"/>
    <dgm:cxn modelId="{6092E487-3A95-4812-BFF1-EE41BBCC81C0}" type="presParOf" srcId="{8C09B06F-726D-4FDB-B3E2-A702872DA884}" destId="{88DDAE27-735D-4520-AA8A-2729392026B8}" srcOrd="0" destOrd="0" presId="urn:microsoft.com/office/officeart/2005/8/layout/hierarchy3"/>
    <dgm:cxn modelId="{D7F0CD6F-5CAA-480C-91BE-B0B1B9E99C3C}" type="presParOf" srcId="{8C09B06F-726D-4FDB-B3E2-A702872DA884}" destId="{BCB58CD6-F3CE-4819-A776-3A72E908621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5D24A6-692C-478F-A658-860DA970C31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556A75C-8D62-489B-B35F-7FAF0E6FD050}">
      <dgm:prSet/>
      <dgm:spPr/>
      <dgm:t>
        <a:bodyPr/>
        <a:lstStyle/>
        <a:p>
          <a:pPr rtl="0"/>
          <a:r>
            <a:rPr lang="en-US" dirty="0" smtClean="0"/>
            <a:t>IETF standards: a de-facto standard for Internet</a:t>
          </a:r>
          <a:endParaRPr lang="en-US" dirty="0"/>
        </a:p>
      </dgm:t>
    </dgm:pt>
    <dgm:pt modelId="{7F57F28C-5AC1-4E0D-A405-B3C41759D397}" type="parTrans" cxnId="{25457520-3D2E-481F-BF0A-F3A62F043A62}">
      <dgm:prSet/>
      <dgm:spPr/>
      <dgm:t>
        <a:bodyPr/>
        <a:lstStyle/>
        <a:p>
          <a:endParaRPr lang="zh-CN" altLang="en-US"/>
        </a:p>
      </dgm:t>
    </dgm:pt>
    <dgm:pt modelId="{1134F87E-1874-4E58-91DD-851E221C927B}" type="sibTrans" cxnId="{25457520-3D2E-481F-BF0A-F3A62F043A62}">
      <dgm:prSet/>
      <dgm:spPr/>
      <dgm:t>
        <a:bodyPr/>
        <a:lstStyle/>
        <a:p>
          <a:endParaRPr lang="zh-CN" altLang="en-US"/>
        </a:p>
      </dgm:t>
    </dgm:pt>
    <dgm:pt modelId="{25C02960-DC6D-48EB-BFEB-9CAD7B175613}">
      <dgm:prSet/>
      <dgm:spPr/>
      <dgm:t>
        <a:bodyPr/>
        <a:lstStyle/>
        <a:p>
          <a:pPr rtl="0"/>
          <a:r>
            <a:rPr lang="en-US" dirty="0" smtClean="0"/>
            <a:t>No formal recognition for IETF standards</a:t>
          </a:r>
          <a:endParaRPr lang="zh-CN" dirty="0"/>
        </a:p>
      </dgm:t>
    </dgm:pt>
    <dgm:pt modelId="{5E07D3EB-9826-45F6-89C6-6246B22FB7C9}" type="parTrans" cxnId="{C85BC097-FB61-4195-AEBF-C9845BC24136}">
      <dgm:prSet/>
      <dgm:spPr/>
      <dgm:t>
        <a:bodyPr/>
        <a:lstStyle/>
        <a:p>
          <a:endParaRPr lang="zh-CN" altLang="en-US"/>
        </a:p>
      </dgm:t>
    </dgm:pt>
    <dgm:pt modelId="{949CAC3D-F58E-4B07-B320-45BA0CA28E1E}" type="sibTrans" cxnId="{C85BC097-FB61-4195-AEBF-C9845BC24136}">
      <dgm:prSet/>
      <dgm:spPr/>
      <dgm:t>
        <a:bodyPr/>
        <a:lstStyle/>
        <a:p>
          <a:endParaRPr lang="zh-CN" altLang="en-US"/>
        </a:p>
      </dgm:t>
    </dgm:pt>
    <dgm:pt modelId="{01076657-A216-47BA-AD40-59CB7B342AF0}">
      <dgm:prSet/>
      <dgm:spPr/>
      <dgm:t>
        <a:bodyPr/>
        <a:lstStyle/>
        <a:p>
          <a:pPr rtl="0"/>
          <a:r>
            <a:rPr lang="en-US" dirty="0" smtClean="0"/>
            <a:t>Many standards organization refer to IETF protocols</a:t>
          </a:r>
          <a:endParaRPr lang="en-US" dirty="0"/>
        </a:p>
      </dgm:t>
    </dgm:pt>
    <dgm:pt modelId="{B2BEEBC0-5BC0-4C92-B4C9-7E77E8B51D44}" type="parTrans" cxnId="{EFBADC77-F809-446E-9F2D-E44314927F55}">
      <dgm:prSet/>
      <dgm:spPr/>
      <dgm:t>
        <a:bodyPr/>
        <a:lstStyle/>
        <a:p>
          <a:endParaRPr lang="zh-CN" altLang="en-US"/>
        </a:p>
      </dgm:t>
    </dgm:pt>
    <dgm:pt modelId="{B0FE46E3-50FE-473E-8983-FE0C3B5D5967}" type="sibTrans" cxnId="{EFBADC77-F809-446E-9F2D-E44314927F55}">
      <dgm:prSet/>
      <dgm:spPr/>
      <dgm:t>
        <a:bodyPr/>
        <a:lstStyle/>
        <a:p>
          <a:endParaRPr lang="zh-CN" altLang="en-US"/>
        </a:p>
      </dgm:t>
    </dgm:pt>
    <dgm:pt modelId="{C3C0AF0A-0B12-4FD5-AE07-A56A5F9BD182}">
      <dgm:prSet/>
      <dgm:spPr/>
      <dgm:t>
        <a:bodyPr/>
        <a:lstStyle/>
        <a:p>
          <a:pPr rtl="0"/>
          <a:r>
            <a:rPr lang="en-US" dirty="0" smtClean="0"/>
            <a:t>Some government standards refer to IETF standards </a:t>
          </a:r>
          <a:endParaRPr lang="en-US" dirty="0"/>
        </a:p>
      </dgm:t>
    </dgm:pt>
    <dgm:pt modelId="{78189486-CE67-4EDC-926E-3FD38DF78FCF}" type="parTrans" cxnId="{84E8315F-F042-4009-9799-DF9DEE6E2FE0}">
      <dgm:prSet/>
      <dgm:spPr/>
      <dgm:t>
        <a:bodyPr/>
        <a:lstStyle/>
        <a:p>
          <a:endParaRPr lang="zh-CN" altLang="en-US"/>
        </a:p>
      </dgm:t>
    </dgm:pt>
    <dgm:pt modelId="{17D41EF4-41A5-4FC4-8D4C-89F0CDE50ECA}" type="sibTrans" cxnId="{84E8315F-F042-4009-9799-DF9DEE6E2FE0}">
      <dgm:prSet/>
      <dgm:spPr/>
      <dgm:t>
        <a:bodyPr/>
        <a:lstStyle/>
        <a:p>
          <a:endParaRPr lang="zh-CN" altLang="en-US"/>
        </a:p>
      </dgm:t>
    </dgm:pt>
    <dgm:pt modelId="{350E5E07-B38C-4622-914C-FCA8006885F5}">
      <dgm:prSet/>
      <dgm:spPr/>
      <dgm:t>
        <a:bodyPr/>
        <a:lstStyle/>
        <a:p>
          <a:pPr rtl="0"/>
          <a:r>
            <a:rPr lang="en-US" dirty="0" smtClean="0"/>
            <a:t>Internet companies implement them</a:t>
          </a:r>
          <a:endParaRPr lang="zh-CN" dirty="0"/>
        </a:p>
      </dgm:t>
    </dgm:pt>
    <dgm:pt modelId="{CCC3E3B8-7398-4418-B09D-012714FB61E0}" type="parTrans" cxnId="{BF993D32-E689-4B84-A4AF-6F682C7FB6A3}">
      <dgm:prSet/>
      <dgm:spPr/>
      <dgm:t>
        <a:bodyPr/>
        <a:lstStyle/>
        <a:p>
          <a:endParaRPr lang="zh-CN" altLang="en-US"/>
        </a:p>
      </dgm:t>
    </dgm:pt>
    <dgm:pt modelId="{D8C4EF11-1517-4837-8854-F9CA747E5FA8}" type="sibTrans" cxnId="{BF993D32-E689-4B84-A4AF-6F682C7FB6A3}">
      <dgm:prSet/>
      <dgm:spPr/>
      <dgm:t>
        <a:bodyPr/>
        <a:lstStyle/>
        <a:p>
          <a:endParaRPr lang="zh-CN" altLang="en-US"/>
        </a:p>
      </dgm:t>
    </dgm:pt>
    <dgm:pt modelId="{1492DBC5-A6E5-4259-AECD-DF217A5F6999}">
      <dgm:prSet/>
      <dgm:spPr/>
      <dgm:t>
        <a:bodyPr/>
        <a:lstStyle/>
        <a:p>
          <a:pPr rtl="0"/>
          <a:r>
            <a:rPr lang="en-US" dirty="0" smtClean="0"/>
            <a:t>A lot of people use IETF protocols</a:t>
          </a:r>
          <a:endParaRPr lang="en-US" dirty="0"/>
        </a:p>
      </dgm:t>
    </dgm:pt>
    <dgm:pt modelId="{1F14940C-8E09-4928-95D6-BFD257F7CC67}" type="parTrans" cxnId="{82E5B768-FBA4-4580-9D0A-668CAB10F55C}">
      <dgm:prSet/>
      <dgm:spPr/>
      <dgm:t>
        <a:bodyPr/>
        <a:lstStyle/>
        <a:p>
          <a:endParaRPr lang="zh-CN" altLang="en-US"/>
        </a:p>
      </dgm:t>
    </dgm:pt>
    <dgm:pt modelId="{F5A099D7-1E5B-431D-ADAF-38A657D818F9}" type="sibTrans" cxnId="{82E5B768-FBA4-4580-9D0A-668CAB10F55C}">
      <dgm:prSet/>
      <dgm:spPr/>
      <dgm:t>
        <a:bodyPr/>
        <a:lstStyle/>
        <a:p>
          <a:endParaRPr lang="zh-CN" altLang="en-US"/>
        </a:p>
      </dgm:t>
    </dgm:pt>
    <dgm:pt modelId="{5CB3401D-A127-490E-AC0C-5A5CF39C3AD5}" type="pres">
      <dgm:prSet presAssocID="{B75D24A6-692C-478F-A658-860DA970C31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63557FB-5ED3-4F80-87EB-A35FD53C95A9}" type="pres">
      <dgm:prSet presAssocID="{F556A75C-8D62-489B-B35F-7FAF0E6FD050}" presName="roof" presStyleLbl="dkBgShp" presStyleIdx="0" presStyleCnt="2"/>
      <dgm:spPr/>
      <dgm:t>
        <a:bodyPr/>
        <a:lstStyle/>
        <a:p>
          <a:endParaRPr lang="zh-CN" altLang="en-US"/>
        </a:p>
      </dgm:t>
    </dgm:pt>
    <dgm:pt modelId="{D56D47BC-14E3-4368-BC32-169ACACC41AD}" type="pres">
      <dgm:prSet presAssocID="{F556A75C-8D62-489B-B35F-7FAF0E6FD050}" presName="pillars" presStyleCnt="0"/>
      <dgm:spPr/>
    </dgm:pt>
    <dgm:pt modelId="{4BF29F98-EB8A-4F2A-98A0-6AEF22249385}" type="pres">
      <dgm:prSet presAssocID="{F556A75C-8D62-489B-B35F-7FAF0E6FD050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5F4A2B-669C-48E1-B968-2038C8A04A0C}" type="pres">
      <dgm:prSet presAssocID="{01076657-A216-47BA-AD40-59CB7B342AF0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CCE12B-D612-40D6-B587-047DA7E8F287}" type="pres">
      <dgm:prSet presAssocID="{C3C0AF0A-0B12-4FD5-AE07-A56A5F9BD182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297B8B8-A336-4B94-A99D-A9CAF2418531}" type="pres">
      <dgm:prSet presAssocID="{350E5E07-B38C-4622-914C-FCA8006885F5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F49BBE-E883-430E-A2EC-843A9272A084}" type="pres">
      <dgm:prSet presAssocID="{1492DBC5-A6E5-4259-AECD-DF217A5F6999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930C491-2ABF-4E9A-A8BE-8E01C9F0690F}" type="pres">
      <dgm:prSet presAssocID="{F556A75C-8D62-489B-B35F-7FAF0E6FD050}" presName="base" presStyleLbl="dkBgShp" presStyleIdx="1" presStyleCnt="2"/>
      <dgm:spPr/>
    </dgm:pt>
  </dgm:ptLst>
  <dgm:cxnLst>
    <dgm:cxn modelId="{C85BC097-FB61-4195-AEBF-C9845BC24136}" srcId="{F556A75C-8D62-489B-B35F-7FAF0E6FD050}" destId="{25C02960-DC6D-48EB-BFEB-9CAD7B175613}" srcOrd="0" destOrd="0" parTransId="{5E07D3EB-9826-45F6-89C6-6246B22FB7C9}" sibTransId="{949CAC3D-F58E-4B07-B320-45BA0CA28E1E}"/>
    <dgm:cxn modelId="{B4833AE5-88CB-405C-9ABE-5BEFB72A3B34}" type="presOf" srcId="{1492DBC5-A6E5-4259-AECD-DF217A5F6999}" destId="{F8F49BBE-E883-430E-A2EC-843A9272A084}" srcOrd="0" destOrd="0" presId="urn:microsoft.com/office/officeart/2005/8/layout/hList3"/>
    <dgm:cxn modelId="{E6E691EA-7BC9-4800-889A-5BD492B60232}" type="presOf" srcId="{F556A75C-8D62-489B-B35F-7FAF0E6FD050}" destId="{363557FB-5ED3-4F80-87EB-A35FD53C95A9}" srcOrd="0" destOrd="0" presId="urn:microsoft.com/office/officeart/2005/8/layout/hList3"/>
    <dgm:cxn modelId="{25457520-3D2E-481F-BF0A-F3A62F043A62}" srcId="{B75D24A6-692C-478F-A658-860DA970C314}" destId="{F556A75C-8D62-489B-B35F-7FAF0E6FD050}" srcOrd="0" destOrd="0" parTransId="{7F57F28C-5AC1-4E0D-A405-B3C41759D397}" sibTransId="{1134F87E-1874-4E58-91DD-851E221C927B}"/>
    <dgm:cxn modelId="{39122EEB-B433-4E33-B8BE-941AB8F095DF}" type="presOf" srcId="{350E5E07-B38C-4622-914C-FCA8006885F5}" destId="{3297B8B8-A336-4B94-A99D-A9CAF2418531}" srcOrd="0" destOrd="0" presId="urn:microsoft.com/office/officeart/2005/8/layout/hList3"/>
    <dgm:cxn modelId="{BF993D32-E689-4B84-A4AF-6F682C7FB6A3}" srcId="{F556A75C-8D62-489B-B35F-7FAF0E6FD050}" destId="{350E5E07-B38C-4622-914C-FCA8006885F5}" srcOrd="3" destOrd="0" parTransId="{CCC3E3B8-7398-4418-B09D-012714FB61E0}" sibTransId="{D8C4EF11-1517-4837-8854-F9CA747E5FA8}"/>
    <dgm:cxn modelId="{EFBADC77-F809-446E-9F2D-E44314927F55}" srcId="{F556A75C-8D62-489B-B35F-7FAF0E6FD050}" destId="{01076657-A216-47BA-AD40-59CB7B342AF0}" srcOrd="1" destOrd="0" parTransId="{B2BEEBC0-5BC0-4C92-B4C9-7E77E8B51D44}" sibTransId="{B0FE46E3-50FE-473E-8983-FE0C3B5D5967}"/>
    <dgm:cxn modelId="{84E8315F-F042-4009-9799-DF9DEE6E2FE0}" srcId="{F556A75C-8D62-489B-B35F-7FAF0E6FD050}" destId="{C3C0AF0A-0B12-4FD5-AE07-A56A5F9BD182}" srcOrd="2" destOrd="0" parTransId="{78189486-CE67-4EDC-926E-3FD38DF78FCF}" sibTransId="{17D41EF4-41A5-4FC4-8D4C-89F0CDE50ECA}"/>
    <dgm:cxn modelId="{4FC0533C-C7D8-4191-9765-F8A65D009053}" type="presOf" srcId="{01076657-A216-47BA-AD40-59CB7B342AF0}" destId="{815F4A2B-669C-48E1-B968-2038C8A04A0C}" srcOrd="0" destOrd="0" presId="urn:microsoft.com/office/officeart/2005/8/layout/hList3"/>
    <dgm:cxn modelId="{82E5B768-FBA4-4580-9D0A-668CAB10F55C}" srcId="{F556A75C-8D62-489B-B35F-7FAF0E6FD050}" destId="{1492DBC5-A6E5-4259-AECD-DF217A5F6999}" srcOrd="4" destOrd="0" parTransId="{1F14940C-8E09-4928-95D6-BFD257F7CC67}" sibTransId="{F5A099D7-1E5B-431D-ADAF-38A657D818F9}"/>
    <dgm:cxn modelId="{1FEFB8C8-A927-49A9-A17D-0370BB273135}" type="presOf" srcId="{B75D24A6-692C-478F-A658-860DA970C314}" destId="{5CB3401D-A127-490E-AC0C-5A5CF39C3AD5}" srcOrd="0" destOrd="0" presId="urn:microsoft.com/office/officeart/2005/8/layout/hList3"/>
    <dgm:cxn modelId="{B6798A26-5F87-41D4-963E-9104BA1BD0E6}" type="presOf" srcId="{25C02960-DC6D-48EB-BFEB-9CAD7B175613}" destId="{4BF29F98-EB8A-4F2A-98A0-6AEF22249385}" srcOrd="0" destOrd="0" presId="urn:microsoft.com/office/officeart/2005/8/layout/hList3"/>
    <dgm:cxn modelId="{0771CA2B-9C0A-45E5-A1C9-53CA2927A0FA}" type="presOf" srcId="{C3C0AF0A-0B12-4FD5-AE07-A56A5F9BD182}" destId="{4FCCE12B-D612-40D6-B587-047DA7E8F287}" srcOrd="0" destOrd="0" presId="urn:microsoft.com/office/officeart/2005/8/layout/hList3"/>
    <dgm:cxn modelId="{7C5E16CE-AE1B-4D91-B7FA-7AB018816661}" type="presParOf" srcId="{5CB3401D-A127-490E-AC0C-5A5CF39C3AD5}" destId="{363557FB-5ED3-4F80-87EB-A35FD53C95A9}" srcOrd="0" destOrd="0" presId="urn:microsoft.com/office/officeart/2005/8/layout/hList3"/>
    <dgm:cxn modelId="{CA6DEA56-F564-4D8B-A1BD-701F906C928A}" type="presParOf" srcId="{5CB3401D-A127-490E-AC0C-5A5CF39C3AD5}" destId="{D56D47BC-14E3-4368-BC32-169ACACC41AD}" srcOrd="1" destOrd="0" presId="urn:microsoft.com/office/officeart/2005/8/layout/hList3"/>
    <dgm:cxn modelId="{0268AE44-8BF4-4805-9765-89F3AEE7B101}" type="presParOf" srcId="{D56D47BC-14E3-4368-BC32-169ACACC41AD}" destId="{4BF29F98-EB8A-4F2A-98A0-6AEF22249385}" srcOrd="0" destOrd="0" presId="urn:microsoft.com/office/officeart/2005/8/layout/hList3"/>
    <dgm:cxn modelId="{A3BC1374-7445-47AE-8172-56709771AEBE}" type="presParOf" srcId="{D56D47BC-14E3-4368-BC32-169ACACC41AD}" destId="{815F4A2B-669C-48E1-B968-2038C8A04A0C}" srcOrd="1" destOrd="0" presId="urn:microsoft.com/office/officeart/2005/8/layout/hList3"/>
    <dgm:cxn modelId="{06D7CE9D-3191-4CB0-AB54-63F19973E266}" type="presParOf" srcId="{D56D47BC-14E3-4368-BC32-169ACACC41AD}" destId="{4FCCE12B-D612-40D6-B587-047DA7E8F287}" srcOrd="2" destOrd="0" presId="urn:microsoft.com/office/officeart/2005/8/layout/hList3"/>
    <dgm:cxn modelId="{FF9E0848-03F9-4083-AD03-135BF2F91BDF}" type="presParOf" srcId="{D56D47BC-14E3-4368-BC32-169ACACC41AD}" destId="{3297B8B8-A336-4B94-A99D-A9CAF2418531}" srcOrd="3" destOrd="0" presId="urn:microsoft.com/office/officeart/2005/8/layout/hList3"/>
    <dgm:cxn modelId="{7CF9188C-F2F4-4030-B95E-643ACF385735}" type="presParOf" srcId="{D56D47BC-14E3-4368-BC32-169ACACC41AD}" destId="{F8F49BBE-E883-430E-A2EC-843A9272A084}" srcOrd="4" destOrd="0" presId="urn:microsoft.com/office/officeart/2005/8/layout/hList3"/>
    <dgm:cxn modelId="{20D6E718-D35A-4612-BEB8-807D140A5280}" type="presParOf" srcId="{5CB3401D-A127-490E-AC0C-5A5CF39C3AD5}" destId="{2930C491-2ABF-4E9A-A8BE-8E01C9F0690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E5657D-A28E-4DBF-BEB0-2B1D3E9F3A9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7259C55E-CC04-4047-A400-39D6387496F9}">
      <dgm:prSet/>
      <dgm:spPr/>
      <dgm:t>
        <a:bodyPr/>
        <a:lstStyle/>
        <a:p>
          <a:pPr rtl="0"/>
          <a:r>
            <a:rPr lang="en-US" dirty="0" smtClean="0"/>
            <a:t>More than 90% of Internet Standards are created by IETF</a:t>
          </a:r>
          <a:r>
            <a:rPr lang="zh-CN" dirty="0" smtClean="0"/>
            <a:t>（</a:t>
          </a:r>
          <a:r>
            <a:rPr lang="en-US" dirty="0" smtClean="0"/>
            <a:t>Internet Engineering Task Force</a:t>
          </a:r>
          <a:r>
            <a:rPr lang="zh-CN" dirty="0" smtClean="0"/>
            <a:t>），</a:t>
          </a:r>
          <a:r>
            <a:rPr lang="en-US" dirty="0" smtClean="0"/>
            <a:t>including</a:t>
          </a:r>
          <a:r>
            <a:rPr lang="zh-CN" dirty="0" smtClean="0"/>
            <a:t>：</a:t>
          </a:r>
          <a:endParaRPr lang="zh-CN" dirty="0"/>
        </a:p>
      </dgm:t>
    </dgm:pt>
    <dgm:pt modelId="{F25F6684-F015-4FC0-A730-DA88520EEF88}" type="parTrans" cxnId="{3CADCB0C-2ACF-429B-82AD-3E4B91ADA6CB}">
      <dgm:prSet/>
      <dgm:spPr/>
      <dgm:t>
        <a:bodyPr/>
        <a:lstStyle/>
        <a:p>
          <a:endParaRPr lang="zh-CN" altLang="en-US"/>
        </a:p>
      </dgm:t>
    </dgm:pt>
    <dgm:pt modelId="{DD084125-4BD4-4703-A90A-CB4D169BB18D}" type="sibTrans" cxnId="{3CADCB0C-2ACF-429B-82AD-3E4B91ADA6CB}">
      <dgm:prSet/>
      <dgm:spPr/>
      <dgm:t>
        <a:bodyPr/>
        <a:lstStyle/>
        <a:p>
          <a:endParaRPr lang="zh-CN" altLang="en-US"/>
        </a:p>
      </dgm:t>
    </dgm:pt>
    <dgm:pt modelId="{E29B065D-0D4B-4480-8E24-41B173448C24}">
      <dgm:prSet/>
      <dgm:spPr/>
      <dgm:t>
        <a:bodyPr/>
        <a:lstStyle/>
        <a:p>
          <a:pPr rtl="0"/>
          <a:r>
            <a:rPr lang="en-US" dirty="0" smtClean="0"/>
            <a:t>Internet base protocol: TCP/IP</a:t>
          </a:r>
          <a:endParaRPr lang="en-US" dirty="0"/>
        </a:p>
      </dgm:t>
    </dgm:pt>
    <dgm:pt modelId="{3FA93613-EA34-43C2-BE5E-B8B22BA7D980}" type="parTrans" cxnId="{609A90D1-E582-45E7-B228-815D1EBB2764}">
      <dgm:prSet/>
      <dgm:spPr/>
      <dgm:t>
        <a:bodyPr/>
        <a:lstStyle/>
        <a:p>
          <a:endParaRPr lang="zh-CN" altLang="en-US"/>
        </a:p>
      </dgm:t>
    </dgm:pt>
    <dgm:pt modelId="{40830397-5FCE-4D5E-A37A-3C86CDECDADC}" type="sibTrans" cxnId="{609A90D1-E582-45E7-B228-815D1EBB2764}">
      <dgm:prSet/>
      <dgm:spPr/>
      <dgm:t>
        <a:bodyPr/>
        <a:lstStyle/>
        <a:p>
          <a:endParaRPr lang="zh-CN" altLang="en-US"/>
        </a:p>
      </dgm:t>
    </dgm:pt>
    <dgm:pt modelId="{C4D24359-B250-4C75-9490-EA817C0BEA02}">
      <dgm:prSet/>
      <dgm:spPr/>
      <dgm:t>
        <a:bodyPr/>
        <a:lstStyle/>
        <a:p>
          <a:pPr rtl="0"/>
          <a:r>
            <a:rPr lang="en-US" dirty="0" smtClean="0"/>
            <a:t>Browsing Web: HTTP</a:t>
          </a:r>
          <a:endParaRPr lang="zh-CN" dirty="0"/>
        </a:p>
      </dgm:t>
    </dgm:pt>
    <dgm:pt modelId="{A6CDE0BA-522C-4826-914A-2D2CFF0B5DDC}" type="parTrans" cxnId="{CCE9BE78-B170-4BEC-84F1-FB4AEAF1F93C}">
      <dgm:prSet/>
      <dgm:spPr/>
      <dgm:t>
        <a:bodyPr/>
        <a:lstStyle/>
        <a:p>
          <a:endParaRPr lang="zh-CN" altLang="en-US"/>
        </a:p>
      </dgm:t>
    </dgm:pt>
    <dgm:pt modelId="{0EAAAF5E-9864-4FA6-8E5C-B17AB5D3E628}" type="sibTrans" cxnId="{CCE9BE78-B170-4BEC-84F1-FB4AEAF1F93C}">
      <dgm:prSet/>
      <dgm:spPr/>
      <dgm:t>
        <a:bodyPr/>
        <a:lstStyle/>
        <a:p>
          <a:endParaRPr lang="zh-CN" altLang="en-US"/>
        </a:p>
      </dgm:t>
    </dgm:pt>
    <dgm:pt modelId="{196D9EEA-831B-4604-86A7-3E27C550B555}">
      <dgm:prSet/>
      <dgm:spPr/>
      <dgm:t>
        <a:bodyPr/>
        <a:lstStyle/>
        <a:p>
          <a:pPr rtl="0"/>
          <a:r>
            <a:rPr lang="en-US" dirty="0" smtClean="0"/>
            <a:t>Email Service: SMTP</a:t>
          </a:r>
          <a:r>
            <a:rPr lang="zh-CN" dirty="0" smtClean="0"/>
            <a:t>、</a:t>
          </a:r>
          <a:r>
            <a:rPr lang="en-US" dirty="0" smtClean="0"/>
            <a:t>POP</a:t>
          </a:r>
          <a:r>
            <a:rPr lang="zh-CN" dirty="0" smtClean="0"/>
            <a:t>、</a:t>
          </a:r>
          <a:r>
            <a:rPr lang="en-US" dirty="0" smtClean="0"/>
            <a:t>IMAP</a:t>
          </a:r>
          <a:endParaRPr lang="zh-CN" dirty="0"/>
        </a:p>
      </dgm:t>
    </dgm:pt>
    <dgm:pt modelId="{34779450-1985-4360-9AE3-C608E106BD94}" type="parTrans" cxnId="{62D14D0E-8606-4C2D-8407-E9E414EB8410}">
      <dgm:prSet/>
      <dgm:spPr/>
      <dgm:t>
        <a:bodyPr/>
        <a:lstStyle/>
        <a:p>
          <a:endParaRPr lang="zh-CN" altLang="en-US"/>
        </a:p>
      </dgm:t>
    </dgm:pt>
    <dgm:pt modelId="{F1BD49EB-79C9-46E9-8E27-CC9126601455}" type="sibTrans" cxnId="{62D14D0E-8606-4C2D-8407-E9E414EB8410}">
      <dgm:prSet/>
      <dgm:spPr/>
      <dgm:t>
        <a:bodyPr/>
        <a:lstStyle/>
        <a:p>
          <a:endParaRPr lang="zh-CN" altLang="en-US"/>
        </a:p>
      </dgm:t>
    </dgm:pt>
    <dgm:pt modelId="{1D800437-BE54-4E76-BC50-4FDB5288F816}">
      <dgm:prSet/>
      <dgm:spPr/>
      <dgm:t>
        <a:bodyPr/>
        <a:lstStyle/>
        <a:p>
          <a:pPr rtl="0"/>
          <a:r>
            <a:rPr lang="en-US" dirty="0" smtClean="0"/>
            <a:t>Domain Name Resolution: DNS</a:t>
          </a:r>
          <a:endParaRPr lang="zh-CN" dirty="0"/>
        </a:p>
      </dgm:t>
    </dgm:pt>
    <dgm:pt modelId="{F819412E-0421-4967-8C9B-5CB1DCFBA5D9}" type="parTrans" cxnId="{9BCD024E-27B0-4D87-ACB0-799A41584825}">
      <dgm:prSet/>
      <dgm:spPr/>
      <dgm:t>
        <a:bodyPr/>
        <a:lstStyle/>
        <a:p>
          <a:endParaRPr lang="zh-CN" altLang="en-US"/>
        </a:p>
      </dgm:t>
    </dgm:pt>
    <dgm:pt modelId="{6BAA0A08-D2FD-4AFA-85BA-0032449072C5}" type="sibTrans" cxnId="{9BCD024E-27B0-4D87-ACB0-799A41584825}">
      <dgm:prSet/>
      <dgm:spPr/>
      <dgm:t>
        <a:bodyPr/>
        <a:lstStyle/>
        <a:p>
          <a:endParaRPr lang="zh-CN" altLang="en-US"/>
        </a:p>
      </dgm:t>
    </dgm:pt>
    <dgm:pt modelId="{F862A08A-7F6A-4CF7-9046-41F0FF738706}">
      <dgm:prSet/>
      <dgm:spPr/>
      <dgm:t>
        <a:bodyPr/>
        <a:lstStyle/>
        <a:p>
          <a:pPr rtl="0"/>
          <a:r>
            <a:rPr lang="en-US" dirty="0" smtClean="0"/>
            <a:t>File Downloading: FTP</a:t>
          </a:r>
          <a:endParaRPr lang="en-US" dirty="0"/>
        </a:p>
      </dgm:t>
    </dgm:pt>
    <dgm:pt modelId="{C281264F-4D0C-45DE-B246-154ADFB313C4}" type="parTrans" cxnId="{D5138ABA-2D35-4087-8C07-92B39675B328}">
      <dgm:prSet/>
      <dgm:spPr/>
      <dgm:t>
        <a:bodyPr/>
        <a:lstStyle/>
        <a:p>
          <a:endParaRPr lang="zh-CN" altLang="en-US"/>
        </a:p>
      </dgm:t>
    </dgm:pt>
    <dgm:pt modelId="{FB79AC91-9753-4949-BBF5-C313FDD63A79}" type="sibTrans" cxnId="{D5138ABA-2D35-4087-8C07-92B39675B328}">
      <dgm:prSet/>
      <dgm:spPr/>
      <dgm:t>
        <a:bodyPr/>
        <a:lstStyle/>
        <a:p>
          <a:endParaRPr lang="zh-CN" altLang="en-US"/>
        </a:p>
      </dgm:t>
    </dgm:pt>
    <dgm:pt modelId="{CBEF9E1A-CA96-4E93-8BC6-71EF5CCBC782}">
      <dgm:prSet/>
      <dgm:spPr/>
      <dgm:t>
        <a:bodyPr/>
        <a:lstStyle/>
        <a:p>
          <a:pPr rtl="0"/>
          <a:r>
            <a:rPr lang="en-US" dirty="0" smtClean="0"/>
            <a:t>Other Protocols such as routing, SNMP</a:t>
          </a:r>
          <a:endParaRPr lang="zh-CN" dirty="0"/>
        </a:p>
      </dgm:t>
    </dgm:pt>
    <dgm:pt modelId="{8AFE13BA-B29A-4457-9351-40D778D585C4}" type="parTrans" cxnId="{393D5A8A-9CF3-4B50-B7F6-1506C1FAF2E8}">
      <dgm:prSet/>
      <dgm:spPr/>
      <dgm:t>
        <a:bodyPr/>
        <a:lstStyle/>
        <a:p>
          <a:endParaRPr lang="zh-CN" altLang="en-US"/>
        </a:p>
      </dgm:t>
    </dgm:pt>
    <dgm:pt modelId="{0E814A31-2115-436C-8726-40E4E0F2879D}" type="sibTrans" cxnId="{393D5A8A-9CF3-4B50-B7F6-1506C1FAF2E8}">
      <dgm:prSet/>
      <dgm:spPr/>
      <dgm:t>
        <a:bodyPr/>
        <a:lstStyle/>
        <a:p>
          <a:endParaRPr lang="zh-CN" altLang="en-US"/>
        </a:p>
      </dgm:t>
    </dgm:pt>
    <dgm:pt modelId="{0F478F34-5FC5-40D2-9B71-1891BF5BB693}">
      <dgm:prSet/>
      <dgm:spPr/>
      <dgm:t>
        <a:bodyPr/>
        <a:lstStyle/>
        <a:p>
          <a:endParaRPr lang="zh-CN" altLang="en-US"/>
        </a:p>
      </dgm:t>
    </dgm:pt>
    <dgm:pt modelId="{DF503361-9EFF-4E5B-AE06-90C1825244A4}" type="parTrans" cxnId="{7B8DE2F3-2404-46EC-8367-9FE97CCCAA1B}">
      <dgm:prSet/>
      <dgm:spPr/>
      <dgm:t>
        <a:bodyPr/>
        <a:lstStyle/>
        <a:p>
          <a:endParaRPr lang="zh-CN" altLang="en-US"/>
        </a:p>
      </dgm:t>
    </dgm:pt>
    <dgm:pt modelId="{8C138976-44F2-476B-899C-E8999B3F9E92}" type="sibTrans" cxnId="{7B8DE2F3-2404-46EC-8367-9FE97CCCAA1B}">
      <dgm:prSet/>
      <dgm:spPr/>
      <dgm:t>
        <a:bodyPr/>
        <a:lstStyle/>
        <a:p>
          <a:endParaRPr lang="zh-CN" altLang="en-US"/>
        </a:p>
      </dgm:t>
    </dgm:pt>
    <dgm:pt modelId="{63D5F2DF-0125-4542-A3C1-375AC7D425D2}">
      <dgm:prSet/>
      <dgm:spPr/>
      <dgm:t>
        <a:bodyPr/>
        <a:lstStyle/>
        <a:p>
          <a:pPr rtl="0"/>
          <a:endParaRPr lang="en-US" dirty="0"/>
        </a:p>
      </dgm:t>
    </dgm:pt>
    <dgm:pt modelId="{C8488489-641D-4675-B2CD-787C579FA3AB}" type="parTrans" cxnId="{3765954B-2063-4ED2-91BF-FEC15E9DFB5D}">
      <dgm:prSet/>
      <dgm:spPr/>
      <dgm:t>
        <a:bodyPr/>
        <a:lstStyle/>
        <a:p>
          <a:endParaRPr lang="zh-CN" altLang="en-US"/>
        </a:p>
      </dgm:t>
    </dgm:pt>
    <dgm:pt modelId="{656864A2-E3E2-4192-8A8C-248CDAA45D76}" type="sibTrans" cxnId="{3765954B-2063-4ED2-91BF-FEC15E9DFB5D}">
      <dgm:prSet/>
      <dgm:spPr/>
      <dgm:t>
        <a:bodyPr/>
        <a:lstStyle/>
        <a:p>
          <a:endParaRPr lang="zh-CN" altLang="en-US"/>
        </a:p>
      </dgm:t>
    </dgm:pt>
    <dgm:pt modelId="{197488D5-2141-4FEE-B7FA-80DE3C84277C}" type="pres">
      <dgm:prSet presAssocID="{FEE5657D-A28E-4DBF-BEB0-2B1D3E9F3A9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844F3C8-2D51-45E0-ACE7-CC09B42C0723}" type="pres">
      <dgm:prSet presAssocID="{7259C55E-CC04-4047-A400-39D6387496F9}" presName="roof" presStyleLbl="dkBgShp" presStyleIdx="0" presStyleCnt="2"/>
      <dgm:spPr/>
      <dgm:t>
        <a:bodyPr/>
        <a:lstStyle/>
        <a:p>
          <a:endParaRPr lang="zh-CN" altLang="en-US"/>
        </a:p>
      </dgm:t>
    </dgm:pt>
    <dgm:pt modelId="{23C7C94E-3F68-4537-B014-5EB9AC3558AF}" type="pres">
      <dgm:prSet presAssocID="{7259C55E-CC04-4047-A400-39D6387496F9}" presName="pillars" presStyleCnt="0"/>
      <dgm:spPr/>
    </dgm:pt>
    <dgm:pt modelId="{62657526-3968-44F9-93E2-CA9C147AB8F9}" type="pres">
      <dgm:prSet presAssocID="{7259C55E-CC04-4047-A400-39D6387496F9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9E67EE-66DB-416C-92FF-32E324A51FA2}" type="pres">
      <dgm:prSet presAssocID="{C4D24359-B250-4C75-9490-EA817C0BEA02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B790E2-C5EB-4150-924C-1CCB1A9EEFDA}" type="pres">
      <dgm:prSet presAssocID="{196D9EEA-831B-4604-86A7-3E27C550B555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39D6F09-FC8F-457D-8802-318876A5AD31}" type="pres">
      <dgm:prSet presAssocID="{1D800437-BE54-4E76-BC50-4FDB5288F816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4D20F9-83B1-4ADF-A00E-79D48ED04600}" type="pres">
      <dgm:prSet presAssocID="{F862A08A-7F6A-4CF7-9046-41F0FF738706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26B03A-E812-44DA-9FED-A9CF3528A382}" type="pres">
      <dgm:prSet presAssocID="{CBEF9E1A-CA96-4E93-8BC6-71EF5CCBC782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DB60EE-394F-4CB1-98F2-8DBFE5FDA0CE}" type="pres">
      <dgm:prSet presAssocID="{7259C55E-CC04-4047-A400-39D6387496F9}" presName="base" presStyleLbl="dkBgShp" presStyleIdx="1" presStyleCnt="2"/>
      <dgm:spPr/>
    </dgm:pt>
  </dgm:ptLst>
  <dgm:cxnLst>
    <dgm:cxn modelId="{3705F28B-17CE-45BE-A801-0DDEE5183642}" type="presOf" srcId="{F862A08A-7F6A-4CF7-9046-41F0FF738706}" destId="{214D20F9-83B1-4ADF-A00E-79D48ED04600}" srcOrd="0" destOrd="0" presId="urn:microsoft.com/office/officeart/2005/8/layout/hList3"/>
    <dgm:cxn modelId="{3CADCB0C-2ACF-429B-82AD-3E4B91ADA6CB}" srcId="{FEE5657D-A28E-4DBF-BEB0-2B1D3E9F3A9F}" destId="{7259C55E-CC04-4047-A400-39D6387496F9}" srcOrd="0" destOrd="0" parTransId="{F25F6684-F015-4FC0-A730-DA88520EEF88}" sibTransId="{DD084125-4BD4-4703-A90A-CB4D169BB18D}"/>
    <dgm:cxn modelId="{47D456F5-E8B2-49C0-8DE0-4496F6994672}" type="presOf" srcId="{C4D24359-B250-4C75-9490-EA817C0BEA02}" destId="{4A9E67EE-66DB-416C-92FF-32E324A51FA2}" srcOrd="0" destOrd="0" presId="urn:microsoft.com/office/officeart/2005/8/layout/hList3"/>
    <dgm:cxn modelId="{1FF38874-5CDC-46A0-B6CF-0BEFEF82B9E2}" type="presOf" srcId="{7259C55E-CC04-4047-A400-39D6387496F9}" destId="{C844F3C8-2D51-45E0-ACE7-CC09B42C0723}" srcOrd="0" destOrd="0" presId="urn:microsoft.com/office/officeart/2005/8/layout/hList3"/>
    <dgm:cxn modelId="{62D14D0E-8606-4C2D-8407-E9E414EB8410}" srcId="{7259C55E-CC04-4047-A400-39D6387496F9}" destId="{196D9EEA-831B-4604-86A7-3E27C550B555}" srcOrd="2" destOrd="0" parTransId="{34779450-1985-4360-9AE3-C608E106BD94}" sibTransId="{F1BD49EB-79C9-46E9-8E27-CC9126601455}"/>
    <dgm:cxn modelId="{095ECB10-671D-4C04-95D8-B482ADBEA5A1}" type="presOf" srcId="{CBEF9E1A-CA96-4E93-8BC6-71EF5CCBC782}" destId="{0226B03A-E812-44DA-9FED-A9CF3528A382}" srcOrd="0" destOrd="0" presId="urn:microsoft.com/office/officeart/2005/8/layout/hList3"/>
    <dgm:cxn modelId="{393D5A8A-9CF3-4B50-B7F6-1506C1FAF2E8}" srcId="{7259C55E-CC04-4047-A400-39D6387496F9}" destId="{CBEF9E1A-CA96-4E93-8BC6-71EF5CCBC782}" srcOrd="5" destOrd="0" parTransId="{8AFE13BA-B29A-4457-9351-40D778D585C4}" sibTransId="{0E814A31-2115-436C-8726-40E4E0F2879D}"/>
    <dgm:cxn modelId="{D5138ABA-2D35-4087-8C07-92B39675B328}" srcId="{7259C55E-CC04-4047-A400-39D6387496F9}" destId="{F862A08A-7F6A-4CF7-9046-41F0FF738706}" srcOrd="4" destOrd="0" parTransId="{C281264F-4D0C-45DE-B246-154ADFB313C4}" sibTransId="{FB79AC91-9753-4949-BBF5-C313FDD63A79}"/>
    <dgm:cxn modelId="{45F0EFDA-D77A-46EE-A877-649E1B0376AB}" type="presOf" srcId="{1D800437-BE54-4E76-BC50-4FDB5288F816}" destId="{439D6F09-FC8F-457D-8802-318876A5AD31}" srcOrd="0" destOrd="0" presId="urn:microsoft.com/office/officeart/2005/8/layout/hList3"/>
    <dgm:cxn modelId="{7B8DE2F3-2404-46EC-8367-9FE97CCCAA1B}" srcId="{FEE5657D-A28E-4DBF-BEB0-2B1D3E9F3A9F}" destId="{0F478F34-5FC5-40D2-9B71-1891BF5BB693}" srcOrd="1" destOrd="0" parTransId="{DF503361-9EFF-4E5B-AE06-90C1825244A4}" sibTransId="{8C138976-44F2-476B-899C-E8999B3F9E92}"/>
    <dgm:cxn modelId="{CCE9BE78-B170-4BEC-84F1-FB4AEAF1F93C}" srcId="{7259C55E-CC04-4047-A400-39D6387496F9}" destId="{C4D24359-B250-4C75-9490-EA817C0BEA02}" srcOrd="1" destOrd="0" parTransId="{A6CDE0BA-522C-4826-914A-2D2CFF0B5DDC}" sibTransId="{0EAAAF5E-9864-4FA6-8E5C-B17AB5D3E628}"/>
    <dgm:cxn modelId="{AE68C8DD-0FCE-46BF-B41B-2E11121166C4}" type="presOf" srcId="{E29B065D-0D4B-4480-8E24-41B173448C24}" destId="{62657526-3968-44F9-93E2-CA9C147AB8F9}" srcOrd="0" destOrd="0" presId="urn:microsoft.com/office/officeart/2005/8/layout/hList3"/>
    <dgm:cxn modelId="{6A7211C3-AAC4-42E9-B4F0-E7236AEF58CD}" type="presOf" srcId="{FEE5657D-A28E-4DBF-BEB0-2B1D3E9F3A9F}" destId="{197488D5-2141-4FEE-B7FA-80DE3C84277C}" srcOrd="0" destOrd="0" presId="urn:microsoft.com/office/officeart/2005/8/layout/hList3"/>
    <dgm:cxn modelId="{3765954B-2063-4ED2-91BF-FEC15E9DFB5D}" srcId="{FEE5657D-A28E-4DBF-BEB0-2B1D3E9F3A9F}" destId="{63D5F2DF-0125-4542-A3C1-375AC7D425D2}" srcOrd="2" destOrd="0" parTransId="{C8488489-641D-4675-B2CD-787C579FA3AB}" sibTransId="{656864A2-E3E2-4192-8A8C-248CDAA45D76}"/>
    <dgm:cxn modelId="{609A90D1-E582-45E7-B228-815D1EBB2764}" srcId="{7259C55E-CC04-4047-A400-39D6387496F9}" destId="{E29B065D-0D4B-4480-8E24-41B173448C24}" srcOrd="0" destOrd="0" parTransId="{3FA93613-EA34-43C2-BE5E-B8B22BA7D980}" sibTransId="{40830397-5FCE-4D5E-A37A-3C86CDECDADC}"/>
    <dgm:cxn modelId="{9BCD024E-27B0-4D87-ACB0-799A41584825}" srcId="{7259C55E-CC04-4047-A400-39D6387496F9}" destId="{1D800437-BE54-4E76-BC50-4FDB5288F816}" srcOrd="3" destOrd="0" parTransId="{F819412E-0421-4967-8C9B-5CB1DCFBA5D9}" sibTransId="{6BAA0A08-D2FD-4AFA-85BA-0032449072C5}"/>
    <dgm:cxn modelId="{C02C9866-ED39-4542-B6C3-80B1F99610AE}" type="presOf" srcId="{196D9EEA-831B-4604-86A7-3E27C550B555}" destId="{B0B790E2-C5EB-4150-924C-1CCB1A9EEFDA}" srcOrd="0" destOrd="0" presId="urn:microsoft.com/office/officeart/2005/8/layout/hList3"/>
    <dgm:cxn modelId="{C21449F4-9A98-4098-A8D2-1B7ADF3246AE}" type="presParOf" srcId="{197488D5-2141-4FEE-B7FA-80DE3C84277C}" destId="{C844F3C8-2D51-45E0-ACE7-CC09B42C0723}" srcOrd="0" destOrd="0" presId="urn:microsoft.com/office/officeart/2005/8/layout/hList3"/>
    <dgm:cxn modelId="{86678889-E057-4E8D-A6A2-D78A067232F9}" type="presParOf" srcId="{197488D5-2141-4FEE-B7FA-80DE3C84277C}" destId="{23C7C94E-3F68-4537-B014-5EB9AC3558AF}" srcOrd="1" destOrd="0" presId="urn:microsoft.com/office/officeart/2005/8/layout/hList3"/>
    <dgm:cxn modelId="{A2142BB3-569D-49A5-8A9D-AE8DF14E2956}" type="presParOf" srcId="{23C7C94E-3F68-4537-B014-5EB9AC3558AF}" destId="{62657526-3968-44F9-93E2-CA9C147AB8F9}" srcOrd="0" destOrd="0" presId="urn:microsoft.com/office/officeart/2005/8/layout/hList3"/>
    <dgm:cxn modelId="{5E07F9DC-6C59-43EE-898D-151D7B162240}" type="presParOf" srcId="{23C7C94E-3F68-4537-B014-5EB9AC3558AF}" destId="{4A9E67EE-66DB-416C-92FF-32E324A51FA2}" srcOrd="1" destOrd="0" presId="urn:microsoft.com/office/officeart/2005/8/layout/hList3"/>
    <dgm:cxn modelId="{D2E41BE9-CEF9-41C4-AD92-F7F663F3961B}" type="presParOf" srcId="{23C7C94E-3F68-4537-B014-5EB9AC3558AF}" destId="{B0B790E2-C5EB-4150-924C-1CCB1A9EEFDA}" srcOrd="2" destOrd="0" presId="urn:microsoft.com/office/officeart/2005/8/layout/hList3"/>
    <dgm:cxn modelId="{0FF9A27D-6690-4037-8095-E0D56D38C3F6}" type="presParOf" srcId="{23C7C94E-3F68-4537-B014-5EB9AC3558AF}" destId="{439D6F09-FC8F-457D-8802-318876A5AD31}" srcOrd="3" destOrd="0" presId="urn:microsoft.com/office/officeart/2005/8/layout/hList3"/>
    <dgm:cxn modelId="{73F8EB93-1F71-4F32-BE54-87424855FEAF}" type="presParOf" srcId="{23C7C94E-3F68-4537-B014-5EB9AC3558AF}" destId="{214D20F9-83B1-4ADF-A00E-79D48ED04600}" srcOrd="4" destOrd="0" presId="urn:microsoft.com/office/officeart/2005/8/layout/hList3"/>
    <dgm:cxn modelId="{DDBF7155-0CE1-436A-8472-49F8C79BDDA1}" type="presParOf" srcId="{23C7C94E-3F68-4537-B014-5EB9AC3558AF}" destId="{0226B03A-E812-44DA-9FED-A9CF3528A382}" srcOrd="5" destOrd="0" presId="urn:microsoft.com/office/officeart/2005/8/layout/hList3"/>
    <dgm:cxn modelId="{880B9964-8912-477C-95FA-419CFC04006A}" type="presParOf" srcId="{197488D5-2141-4FEE-B7FA-80DE3C84277C}" destId="{26DB60EE-394F-4CB1-98F2-8DBFE5FDA0C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E3E92-CFFB-4D7F-8C8E-11A9B320445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91F960F0-2A33-444F-A2AE-380FA2D77EE6}">
      <dgm:prSet/>
      <dgm:spPr/>
      <dgm:t>
        <a:bodyPr/>
        <a:lstStyle/>
        <a:p>
          <a:pPr rtl="0"/>
          <a:r>
            <a:rPr lang="en-US" dirty="0" smtClean="0"/>
            <a:t>IETF decisions can be appealed</a:t>
          </a:r>
          <a:endParaRPr lang="zh-CN" dirty="0"/>
        </a:p>
      </dgm:t>
    </dgm:pt>
    <dgm:pt modelId="{C3001197-02F1-43F9-9804-2BCFCBB8EDD8}" type="parTrans" cxnId="{0EEF704D-54DA-44A3-B8C3-9C9CBA39CB0C}">
      <dgm:prSet/>
      <dgm:spPr/>
      <dgm:t>
        <a:bodyPr/>
        <a:lstStyle/>
        <a:p>
          <a:endParaRPr lang="zh-CN" altLang="en-US"/>
        </a:p>
      </dgm:t>
    </dgm:pt>
    <dgm:pt modelId="{55705E62-C435-4AF1-AF37-6B03E3F74217}" type="sibTrans" cxnId="{0EEF704D-54DA-44A3-B8C3-9C9CBA39CB0C}">
      <dgm:prSet/>
      <dgm:spPr/>
      <dgm:t>
        <a:bodyPr/>
        <a:lstStyle/>
        <a:p>
          <a:endParaRPr lang="zh-CN" altLang="en-US"/>
        </a:p>
      </dgm:t>
    </dgm:pt>
    <dgm:pt modelId="{49758D5C-8B15-426B-A15D-C44F80906BEB}">
      <dgm:prSet/>
      <dgm:spPr/>
      <dgm:t>
        <a:bodyPr/>
        <a:lstStyle/>
        <a:p>
          <a:pPr rtl="0"/>
          <a:r>
            <a:rPr lang="en-US" dirty="0" smtClean="0"/>
            <a:t>start appeal at level above decision being appealed </a:t>
          </a:r>
          <a:endParaRPr lang="zh-CN" dirty="0"/>
        </a:p>
      </dgm:t>
    </dgm:pt>
    <dgm:pt modelId="{08D7F1CE-01B9-4A85-9BDC-0A1A7F664D70}" type="parTrans" cxnId="{4D9143C1-452E-4B45-B90C-9F6BC7F45B7B}">
      <dgm:prSet/>
      <dgm:spPr/>
      <dgm:t>
        <a:bodyPr/>
        <a:lstStyle/>
        <a:p>
          <a:endParaRPr lang="zh-CN" altLang="en-US"/>
        </a:p>
      </dgm:t>
    </dgm:pt>
    <dgm:pt modelId="{7219F4D3-820F-4CC2-B609-3AF0DA0186F4}" type="sibTrans" cxnId="{4D9143C1-452E-4B45-B90C-9F6BC7F45B7B}">
      <dgm:prSet/>
      <dgm:spPr/>
      <dgm:t>
        <a:bodyPr/>
        <a:lstStyle/>
        <a:p>
          <a:endParaRPr lang="zh-CN" altLang="en-US"/>
        </a:p>
      </dgm:t>
    </dgm:pt>
    <dgm:pt modelId="{D6085C8A-8BC7-44BD-A036-D2613FA2E81F}">
      <dgm:prSet/>
      <dgm:spPr/>
      <dgm:t>
        <a:bodyPr/>
        <a:lstStyle/>
        <a:p>
          <a:pPr rtl="0"/>
          <a:r>
            <a:rPr lang="en-US" dirty="0" smtClean="0"/>
            <a:t>1st to WG chair</a:t>
          </a:r>
          <a:endParaRPr lang="zh-CN" dirty="0"/>
        </a:p>
      </dgm:t>
    </dgm:pt>
    <dgm:pt modelId="{434842E0-12B4-452C-9843-6E11183EBDAE}" type="parTrans" cxnId="{BFEF8355-6A3B-4FDD-81FF-6BF13B93B8AC}">
      <dgm:prSet/>
      <dgm:spPr/>
      <dgm:t>
        <a:bodyPr/>
        <a:lstStyle/>
        <a:p>
          <a:endParaRPr lang="zh-CN" altLang="en-US"/>
        </a:p>
      </dgm:t>
    </dgm:pt>
    <dgm:pt modelId="{00921EAF-858B-4325-9819-A7B0818190AB}" type="sibTrans" cxnId="{BFEF8355-6A3B-4FDD-81FF-6BF13B93B8AC}">
      <dgm:prSet/>
      <dgm:spPr/>
      <dgm:t>
        <a:bodyPr/>
        <a:lstStyle/>
        <a:p>
          <a:endParaRPr lang="zh-CN" altLang="en-US"/>
        </a:p>
      </dgm:t>
    </dgm:pt>
    <dgm:pt modelId="{04CDAFA4-CF0A-4109-86D7-E75D898699F2}">
      <dgm:prSet/>
      <dgm:spPr/>
      <dgm:t>
        <a:bodyPr/>
        <a:lstStyle/>
        <a:p>
          <a:pPr rtl="0"/>
          <a:r>
            <a:rPr lang="en-US" dirty="0" smtClean="0"/>
            <a:t>only then to Area Director</a:t>
          </a:r>
          <a:endParaRPr lang="zh-CN" dirty="0"/>
        </a:p>
      </dgm:t>
    </dgm:pt>
    <dgm:pt modelId="{6EF429EA-718C-4735-9D7E-96AD4746FF76}" type="parTrans" cxnId="{3E157650-41D7-430C-BFE7-55DB80F1539F}">
      <dgm:prSet/>
      <dgm:spPr/>
      <dgm:t>
        <a:bodyPr/>
        <a:lstStyle/>
        <a:p>
          <a:endParaRPr lang="zh-CN" altLang="en-US"/>
        </a:p>
      </dgm:t>
    </dgm:pt>
    <dgm:pt modelId="{29743EEE-1C84-45D6-9720-34C5FA8DF3F7}" type="sibTrans" cxnId="{3E157650-41D7-430C-BFE7-55DB80F1539F}">
      <dgm:prSet/>
      <dgm:spPr/>
      <dgm:t>
        <a:bodyPr/>
        <a:lstStyle/>
        <a:p>
          <a:endParaRPr lang="zh-CN" altLang="en-US"/>
        </a:p>
      </dgm:t>
    </dgm:pt>
    <dgm:pt modelId="{F78D8F4A-E267-4B58-8459-7680D28934B0}">
      <dgm:prSet/>
      <dgm:spPr/>
      <dgm:t>
        <a:bodyPr/>
        <a:lstStyle/>
        <a:p>
          <a:pPr rtl="0"/>
          <a:r>
            <a:rPr lang="en-US" dirty="0" smtClean="0"/>
            <a:t>only then to IESG</a:t>
          </a:r>
          <a:endParaRPr lang="zh-CN" dirty="0"/>
        </a:p>
      </dgm:t>
    </dgm:pt>
    <dgm:pt modelId="{8067FF9C-E019-4782-AF4F-9B4ECF28B879}" type="parTrans" cxnId="{69F812D0-3865-427E-8C71-E5A2F6B8C57C}">
      <dgm:prSet/>
      <dgm:spPr/>
      <dgm:t>
        <a:bodyPr/>
        <a:lstStyle/>
        <a:p>
          <a:endParaRPr lang="zh-CN" altLang="en-US"/>
        </a:p>
      </dgm:t>
    </dgm:pt>
    <dgm:pt modelId="{B8F94BB2-207D-43D4-907D-D74F7A5F9451}" type="sibTrans" cxnId="{69F812D0-3865-427E-8C71-E5A2F6B8C57C}">
      <dgm:prSet/>
      <dgm:spPr/>
      <dgm:t>
        <a:bodyPr/>
        <a:lstStyle/>
        <a:p>
          <a:endParaRPr lang="zh-CN" altLang="en-US"/>
        </a:p>
      </dgm:t>
    </dgm:pt>
    <dgm:pt modelId="{42EC56BB-A661-46EF-AB4D-F553F898B613}">
      <dgm:prSet/>
      <dgm:spPr/>
      <dgm:t>
        <a:bodyPr/>
        <a:lstStyle/>
        <a:p>
          <a:pPr rtl="0"/>
          <a:r>
            <a:rPr lang="en-US" dirty="0" smtClean="0"/>
            <a:t>only then to IAB</a:t>
          </a:r>
          <a:endParaRPr lang="zh-CN" dirty="0"/>
        </a:p>
      </dgm:t>
    </dgm:pt>
    <dgm:pt modelId="{9AA75658-4A81-496F-8D59-38E56C2227C2}" type="parTrans" cxnId="{68ED98DB-63A5-4BB1-9354-1ACF7ED9004E}">
      <dgm:prSet/>
      <dgm:spPr/>
      <dgm:t>
        <a:bodyPr/>
        <a:lstStyle/>
        <a:p>
          <a:endParaRPr lang="zh-CN" altLang="en-US"/>
        </a:p>
      </dgm:t>
    </dgm:pt>
    <dgm:pt modelId="{87B83D2E-B931-4919-8E0F-BEFE7907ADF9}" type="sibTrans" cxnId="{68ED98DB-63A5-4BB1-9354-1ACF7ED9004E}">
      <dgm:prSet/>
      <dgm:spPr/>
      <dgm:t>
        <a:bodyPr/>
        <a:lstStyle/>
        <a:p>
          <a:endParaRPr lang="zh-CN" altLang="en-US"/>
        </a:p>
      </dgm:t>
    </dgm:pt>
    <dgm:pt modelId="{948E094B-1703-44CA-98AF-0A84E48521B7}">
      <dgm:prSet/>
      <dgm:spPr/>
      <dgm:t>
        <a:bodyPr/>
        <a:lstStyle/>
        <a:p>
          <a:pPr rtl="0"/>
          <a:r>
            <a:rPr lang="en-US" dirty="0" smtClean="0"/>
            <a:t>if claim is that the process has not been followed, </a:t>
          </a:r>
          <a:endParaRPr lang="zh-CN" dirty="0"/>
        </a:p>
      </dgm:t>
    </dgm:pt>
    <dgm:pt modelId="{D10E1DE9-8332-4A56-98B6-F5753E2CD104}" type="parTrans" cxnId="{B613151D-EE4A-4001-A588-1A860398E8FF}">
      <dgm:prSet/>
      <dgm:spPr/>
      <dgm:t>
        <a:bodyPr/>
        <a:lstStyle/>
        <a:p>
          <a:endParaRPr lang="zh-CN" altLang="en-US"/>
        </a:p>
      </dgm:t>
    </dgm:pt>
    <dgm:pt modelId="{B85B99C7-0AF6-46EC-9388-4BC2E099BA17}" type="sibTrans" cxnId="{B613151D-EE4A-4001-A588-1A860398E8FF}">
      <dgm:prSet/>
      <dgm:spPr/>
      <dgm:t>
        <a:bodyPr/>
        <a:lstStyle/>
        <a:p>
          <a:endParaRPr lang="zh-CN" altLang="en-US"/>
        </a:p>
      </dgm:t>
    </dgm:pt>
    <dgm:pt modelId="{AB51E9DF-6E02-47AF-90F5-3FE999371133}">
      <dgm:prSet/>
      <dgm:spPr/>
      <dgm:t>
        <a:bodyPr/>
        <a:lstStyle/>
        <a:p>
          <a:pPr rtl="0"/>
          <a:r>
            <a:rPr lang="en-US" dirty="0" smtClean="0"/>
            <a:t>only then an appeal can be made to the ISOC Board</a:t>
          </a:r>
          <a:endParaRPr lang="en-US" dirty="0"/>
        </a:p>
      </dgm:t>
    </dgm:pt>
    <dgm:pt modelId="{A38C2951-830D-40F5-A773-44AE33649A35}" type="parTrans" cxnId="{6ED99219-69BC-4DFB-BB9D-5F2312108382}">
      <dgm:prSet/>
      <dgm:spPr/>
      <dgm:t>
        <a:bodyPr/>
        <a:lstStyle/>
        <a:p>
          <a:endParaRPr lang="zh-CN" altLang="en-US"/>
        </a:p>
      </dgm:t>
    </dgm:pt>
    <dgm:pt modelId="{BC06F6D0-6DB9-4D5D-BA86-B04F8C4B0A43}" type="sibTrans" cxnId="{6ED99219-69BC-4DFB-BB9D-5F2312108382}">
      <dgm:prSet/>
      <dgm:spPr/>
      <dgm:t>
        <a:bodyPr/>
        <a:lstStyle/>
        <a:p>
          <a:endParaRPr lang="zh-CN" altLang="en-US"/>
        </a:p>
      </dgm:t>
    </dgm:pt>
    <dgm:pt modelId="{E59EA62B-9475-468A-98F8-62002CF27EA3}" type="pres">
      <dgm:prSet presAssocID="{D6AE3E92-CFFB-4D7F-8C8E-11A9B32044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57861C9-06A7-4FBF-B09B-28785789396F}" type="pres">
      <dgm:prSet presAssocID="{91F960F0-2A33-444F-A2AE-380FA2D77EE6}" presName="composite" presStyleCnt="0"/>
      <dgm:spPr/>
    </dgm:pt>
    <dgm:pt modelId="{F295617C-BD77-4C25-B987-B4FA2DB9CCC7}" type="pres">
      <dgm:prSet presAssocID="{91F960F0-2A33-444F-A2AE-380FA2D77EE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B118C5-2D42-4E04-8195-D2EE5515B341}" type="pres">
      <dgm:prSet presAssocID="{91F960F0-2A33-444F-A2AE-380FA2D77EE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FA62FDB-7A3D-446A-BC28-957B5C3B422A}" type="pres">
      <dgm:prSet presAssocID="{55705E62-C435-4AF1-AF37-6B03E3F74217}" presName="space" presStyleCnt="0"/>
      <dgm:spPr/>
    </dgm:pt>
    <dgm:pt modelId="{C5B6942D-E435-4350-8972-124AD0546E8C}" type="pres">
      <dgm:prSet presAssocID="{948E094B-1703-44CA-98AF-0A84E48521B7}" presName="composite" presStyleCnt="0"/>
      <dgm:spPr/>
    </dgm:pt>
    <dgm:pt modelId="{50D39BB0-8251-421F-8DF0-A5B492041685}" type="pres">
      <dgm:prSet presAssocID="{948E094B-1703-44CA-98AF-0A84E48521B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B9382CE-741C-44A3-90D1-6EEB31FD9C73}" type="pres">
      <dgm:prSet presAssocID="{948E094B-1703-44CA-98AF-0A84E48521B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613151D-EE4A-4001-A588-1A860398E8FF}" srcId="{D6AE3E92-CFFB-4D7F-8C8E-11A9B320445F}" destId="{948E094B-1703-44CA-98AF-0A84E48521B7}" srcOrd="1" destOrd="0" parTransId="{D10E1DE9-8332-4A56-98B6-F5753E2CD104}" sibTransId="{B85B99C7-0AF6-46EC-9388-4BC2E099BA17}"/>
    <dgm:cxn modelId="{7F7111F4-FE6C-4E02-BA57-755A17A35D6C}" type="presOf" srcId="{F78D8F4A-E267-4B58-8459-7680D28934B0}" destId="{61B118C5-2D42-4E04-8195-D2EE5515B341}" srcOrd="0" destOrd="3" presId="urn:microsoft.com/office/officeart/2005/8/layout/hList1"/>
    <dgm:cxn modelId="{B80388A6-8081-476E-98B0-916E5ECE8CC5}" type="presOf" srcId="{D6AE3E92-CFFB-4D7F-8C8E-11A9B320445F}" destId="{E59EA62B-9475-468A-98F8-62002CF27EA3}" srcOrd="0" destOrd="0" presId="urn:microsoft.com/office/officeart/2005/8/layout/hList1"/>
    <dgm:cxn modelId="{68ED98DB-63A5-4BB1-9354-1ACF7ED9004E}" srcId="{91F960F0-2A33-444F-A2AE-380FA2D77EE6}" destId="{42EC56BB-A661-46EF-AB4D-F553F898B613}" srcOrd="4" destOrd="0" parTransId="{9AA75658-4A81-496F-8D59-38E56C2227C2}" sibTransId="{87B83D2E-B931-4919-8E0F-BEFE7907ADF9}"/>
    <dgm:cxn modelId="{6ED99219-69BC-4DFB-BB9D-5F2312108382}" srcId="{948E094B-1703-44CA-98AF-0A84E48521B7}" destId="{AB51E9DF-6E02-47AF-90F5-3FE999371133}" srcOrd="0" destOrd="0" parTransId="{A38C2951-830D-40F5-A773-44AE33649A35}" sibTransId="{BC06F6D0-6DB9-4D5D-BA86-B04F8C4B0A43}"/>
    <dgm:cxn modelId="{4D9143C1-452E-4B45-B90C-9F6BC7F45B7B}" srcId="{91F960F0-2A33-444F-A2AE-380FA2D77EE6}" destId="{49758D5C-8B15-426B-A15D-C44F80906BEB}" srcOrd="0" destOrd="0" parTransId="{08D7F1CE-01B9-4A85-9BDC-0A1A7F664D70}" sibTransId="{7219F4D3-820F-4CC2-B609-3AF0DA0186F4}"/>
    <dgm:cxn modelId="{9B997FE6-A9BD-4C3C-A5D8-CB5A989DC7F0}" type="presOf" srcId="{91F960F0-2A33-444F-A2AE-380FA2D77EE6}" destId="{F295617C-BD77-4C25-B987-B4FA2DB9CCC7}" srcOrd="0" destOrd="0" presId="urn:microsoft.com/office/officeart/2005/8/layout/hList1"/>
    <dgm:cxn modelId="{8653D83A-829F-4D3D-9994-4C2C279BC981}" type="presOf" srcId="{AB51E9DF-6E02-47AF-90F5-3FE999371133}" destId="{2B9382CE-741C-44A3-90D1-6EEB31FD9C73}" srcOrd="0" destOrd="0" presId="urn:microsoft.com/office/officeart/2005/8/layout/hList1"/>
    <dgm:cxn modelId="{BFEF8355-6A3B-4FDD-81FF-6BF13B93B8AC}" srcId="{91F960F0-2A33-444F-A2AE-380FA2D77EE6}" destId="{D6085C8A-8BC7-44BD-A036-D2613FA2E81F}" srcOrd="1" destOrd="0" parTransId="{434842E0-12B4-452C-9843-6E11183EBDAE}" sibTransId="{00921EAF-858B-4325-9819-A7B0818190AB}"/>
    <dgm:cxn modelId="{B268F685-32EF-453D-81D5-C5E79A4D8927}" type="presOf" srcId="{49758D5C-8B15-426B-A15D-C44F80906BEB}" destId="{61B118C5-2D42-4E04-8195-D2EE5515B341}" srcOrd="0" destOrd="0" presId="urn:microsoft.com/office/officeart/2005/8/layout/hList1"/>
    <dgm:cxn modelId="{69F812D0-3865-427E-8C71-E5A2F6B8C57C}" srcId="{91F960F0-2A33-444F-A2AE-380FA2D77EE6}" destId="{F78D8F4A-E267-4B58-8459-7680D28934B0}" srcOrd="3" destOrd="0" parTransId="{8067FF9C-E019-4782-AF4F-9B4ECF28B879}" sibTransId="{B8F94BB2-207D-43D4-907D-D74F7A5F9451}"/>
    <dgm:cxn modelId="{B5FC5D22-5AD1-4237-BE46-81D2C486B281}" type="presOf" srcId="{948E094B-1703-44CA-98AF-0A84E48521B7}" destId="{50D39BB0-8251-421F-8DF0-A5B492041685}" srcOrd="0" destOrd="0" presId="urn:microsoft.com/office/officeart/2005/8/layout/hList1"/>
    <dgm:cxn modelId="{CB482F76-EC51-4DB8-8E72-11B9A8B4675C}" type="presOf" srcId="{42EC56BB-A661-46EF-AB4D-F553F898B613}" destId="{61B118C5-2D42-4E04-8195-D2EE5515B341}" srcOrd="0" destOrd="4" presId="urn:microsoft.com/office/officeart/2005/8/layout/hList1"/>
    <dgm:cxn modelId="{F1707808-4D89-49B3-A534-37CCAEAFA2AF}" type="presOf" srcId="{D6085C8A-8BC7-44BD-A036-D2613FA2E81F}" destId="{61B118C5-2D42-4E04-8195-D2EE5515B341}" srcOrd="0" destOrd="1" presId="urn:microsoft.com/office/officeart/2005/8/layout/hList1"/>
    <dgm:cxn modelId="{0153AE93-75FC-4B6B-9E5A-9F0BA8CFD4CD}" type="presOf" srcId="{04CDAFA4-CF0A-4109-86D7-E75D898699F2}" destId="{61B118C5-2D42-4E04-8195-D2EE5515B341}" srcOrd="0" destOrd="2" presId="urn:microsoft.com/office/officeart/2005/8/layout/hList1"/>
    <dgm:cxn modelId="{3E157650-41D7-430C-BFE7-55DB80F1539F}" srcId="{91F960F0-2A33-444F-A2AE-380FA2D77EE6}" destId="{04CDAFA4-CF0A-4109-86D7-E75D898699F2}" srcOrd="2" destOrd="0" parTransId="{6EF429EA-718C-4735-9D7E-96AD4746FF76}" sibTransId="{29743EEE-1C84-45D6-9720-34C5FA8DF3F7}"/>
    <dgm:cxn modelId="{0EEF704D-54DA-44A3-B8C3-9C9CBA39CB0C}" srcId="{D6AE3E92-CFFB-4D7F-8C8E-11A9B320445F}" destId="{91F960F0-2A33-444F-A2AE-380FA2D77EE6}" srcOrd="0" destOrd="0" parTransId="{C3001197-02F1-43F9-9804-2BCFCBB8EDD8}" sibTransId="{55705E62-C435-4AF1-AF37-6B03E3F74217}"/>
    <dgm:cxn modelId="{54E9CEFF-200E-4C09-9411-A812E9BBDAA0}" type="presParOf" srcId="{E59EA62B-9475-468A-98F8-62002CF27EA3}" destId="{957861C9-06A7-4FBF-B09B-28785789396F}" srcOrd="0" destOrd="0" presId="urn:microsoft.com/office/officeart/2005/8/layout/hList1"/>
    <dgm:cxn modelId="{DCB9F75E-E2EF-4E2F-A0F8-9B953B9CACFA}" type="presParOf" srcId="{957861C9-06A7-4FBF-B09B-28785789396F}" destId="{F295617C-BD77-4C25-B987-B4FA2DB9CCC7}" srcOrd="0" destOrd="0" presId="urn:microsoft.com/office/officeart/2005/8/layout/hList1"/>
    <dgm:cxn modelId="{B86651F7-45A5-42C3-AF75-23BFBD271487}" type="presParOf" srcId="{957861C9-06A7-4FBF-B09B-28785789396F}" destId="{61B118C5-2D42-4E04-8195-D2EE5515B341}" srcOrd="1" destOrd="0" presId="urn:microsoft.com/office/officeart/2005/8/layout/hList1"/>
    <dgm:cxn modelId="{DB9D013A-DA7F-461B-9F3C-2046647E4B85}" type="presParOf" srcId="{E59EA62B-9475-468A-98F8-62002CF27EA3}" destId="{EFA62FDB-7A3D-446A-BC28-957B5C3B422A}" srcOrd="1" destOrd="0" presId="urn:microsoft.com/office/officeart/2005/8/layout/hList1"/>
    <dgm:cxn modelId="{B4E51AA7-F3E0-4B4A-B17C-51E95CBA491E}" type="presParOf" srcId="{E59EA62B-9475-468A-98F8-62002CF27EA3}" destId="{C5B6942D-E435-4350-8972-124AD0546E8C}" srcOrd="2" destOrd="0" presId="urn:microsoft.com/office/officeart/2005/8/layout/hList1"/>
    <dgm:cxn modelId="{58DC5902-F36B-4A0C-BD0A-DB03C5B182FA}" type="presParOf" srcId="{C5B6942D-E435-4350-8972-124AD0546E8C}" destId="{50D39BB0-8251-421F-8DF0-A5B492041685}" srcOrd="0" destOrd="0" presId="urn:microsoft.com/office/officeart/2005/8/layout/hList1"/>
    <dgm:cxn modelId="{F956E4BF-DD27-45E5-A3DA-39B8D5D745C8}" type="presParOf" srcId="{C5B6942D-E435-4350-8972-124AD0546E8C}" destId="{2B9382CE-741C-44A3-90D1-6EEB31FD9C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A7979F-2619-417B-89A3-2DAE231AB9F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C08F6E1-FD05-45C1-AC91-47F5F8DE0E79}">
      <dgm:prSet phldrT="[文本]"/>
      <dgm:spPr/>
      <dgm:t>
        <a:bodyPr/>
        <a:lstStyle/>
        <a:p>
          <a:r>
            <a:rPr lang="en-US" altLang="zh-CN" b="1" dirty="0" smtClean="0"/>
            <a:t>TLD</a:t>
          </a:r>
        </a:p>
        <a:p>
          <a:r>
            <a:rPr lang="en-US" altLang="zh-CN" dirty="0" smtClean="0"/>
            <a:t>DN</a:t>
          </a:r>
        </a:p>
        <a:p>
          <a:r>
            <a:rPr lang="en-US" altLang="zh-CN" dirty="0" smtClean="0"/>
            <a:t>EMAIL</a:t>
          </a:r>
          <a:endParaRPr lang="zh-CN" altLang="en-US" dirty="0"/>
        </a:p>
      </dgm:t>
    </dgm:pt>
    <dgm:pt modelId="{1F6CABAF-946C-4765-AB1C-336379668234}" type="parTrans" cxnId="{C809FBAF-8FAB-4A9F-9C34-E86FBD21CC97}">
      <dgm:prSet/>
      <dgm:spPr/>
      <dgm:t>
        <a:bodyPr/>
        <a:lstStyle/>
        <a:p>
          <a:endParaRPr lang="zh-CN" altLang="en-US"/>
        </a:p>
      </dgm:t>
    </dgm:pt>
    <dgm:pt modelId="{D92A7CE1-115B-4A9A-AFD7-C0B7079BEA37}" type="sibTrans" cxnId="{C809FBAF-8FAB-4A9F-9C34-E86FBD21CC97}">
      <dgm:prSet/>
      <dgm:spPr/>
      <dgm:t>
        <a:bodyPr/>
        <a:lstStyle/>
        <a:p>
          <a:endParaRPr lang="zh-CN" altLang="en-US"/>
        </a:p>
      </dgm:t>
    </dgm:pt>
    <dgm:pt modelId="{F2EF27B2-270A-4C3C-8CFF-A0758839D512}">
      <dgm:prSet phldrT="[文本]"/>
      <dgm:spPr/>
      <dgm:t>
        <a:bodyPr/>
        <a:lstStyle/>
        <a:p>
          <a:endParaRPr lang="en-US" altLang="zh-CN" dirty="0" smtClean="0"/>
        </a:p>
        <a:p>
          <a:endParaRPr lang="en-US" altLang="zh-CN" dirty="0" smtClean="0"/>
        </a:p>
        <a:p>
          <a:r>
            <a:rPr lang="en-US" altLang="zh-CN" dirty="0" smtClean="0"/>
            <a:t>.CN</a:t>
          </a:r>
        </a:p>
        <a:p>
          <a:r>
            <a:rPr lang="en-US" altLang="zh-CN" dirty="0" smtClean="0"/>
            <a:t>Beijing.cn</a:t>
          </a:r>
        </a:p>
        <a:p>
          <a:r>
            <a:rPr lang="en-US" altLang="zh-CN" dirty="0" smtClean="0"/>
            <a:t>name@abc.cn</a:t>
          </a:r>
        </a:p>
        <a:p>
          <a:endParaRPr lang="en-US" altLang="zh-CN" dirty="0" smtClean="0"/>
        </a:p>
      </dgm:t>
    </dgm:pt>
    <dgm:pt modelId="{D3F8F0B4-A5BD-4D23-8240-C10A5B53D4C6}" type="parTrans" cxnId="{EE503664-A675-4119-BEE8-14468F2AA63C}">
      <dgm:prSet/>
      <dgm:spPr/>
      <dgm:t>
        <a:bodyPr/>
        <a:lstStyle/>
        <a:p>
          <a:endParaRPr lang="zh-CN" altLang="en-US"/>
        </a:p>
      </dgm:t>
    </dgm:pt>
    <dgm:pt modelId="{607EB68F-50DE-49ED-B4E6-6C0EE8D61705}" type="sibTrans" cxnId="{EE503664-A675-4119-BEE8-14468F2AA63C}">
      <dgm:prSet/>
      <dgm:spPr/>
      <dgm:t>
        <a:bodyPr/>
        <a:lstStyle/>
        <a:p>
          <a:endParaRPr lang="zh-CN" altLang="en-US"/>
        </a:p>
      </dgm:t>
    </dgm:pt>
    <dgm:pt modelId="{354CED89-F79C-46F4-BBF5-D1C280629489}">
      <dgm:prSet phldrT="[文本]" custT="1"/>
      <dgm:spPr/>
      <dgm:t>
        <a:bodyPr/>
        <a:lstStyle/>
        <a:p>
          <a:r>
            <a:rPr lang="en-US" altLang="zh-CN" sz="4200" dirty="0" smtClean="0"/>
            <a:t>.</a:t>
          </a:r>
          <a:r>
            <a:rPr lang="zh-CN" altLang="en-US" sz="4200" dirty="0" smtClean="0"/>
            <a:t>中国</a:t>
          </a:r>
          <a:endParaRPr lang="en-US" altLang="zh-CN" sz="4200" dirty="0" smtClean="0"/>
        </a:p>
        <a:p>
          <a:r>
            <a:rPr lang="zh-CN" altLang="en-US" sz="4000" dirty="0" smtClean="0"/>
            <a:t>北京</a:t>
          </a:r>
          <a:r>
            <a:rPr lang="en-US" altLang="zh-CN" sz="4000" dirty="0" smtClean="0"/>
            <a:t>.</a:t>
          </a:r>
          <a:r>
            <a:rPr lang="en-US" altLang="zh-CN" sz="4000" dirty="0" err="1" smtClean="0"/>
            <a:t>cn</a:t>
          </a:r>
          <a:endParaRPr lang="en-US" altLang="zh-CN" sz="4000" dirty="0" smtClean="0"/>
        </a:p>
        <a:p>
          <a:r>
            <a:rPr lang="zh-CN" altLang="en-US" sz="3300" dirty="0" smtClean="0"/>
            <a:t>名字</a:t>
          </a:r>
          <a:r>
            <a:rPr lang="en-US" altLang="zh-CN" sz="3300" dirty="0" smtClean="0"/>
            <a:t>@</a:t>
          </a:r>
          <a:r>
            <a:rPr lang="zh-CN" altLang="en-US" sz="3300" dirty="0" smtClean="0"/>
            <a:t>北京</a:t>
          </a:r>
          <a:r>
            <a:rPr lang="en-US" altLang="zh-CN" sz="3300" dirty="0" smtClean="0"/>
            <a:t>.</a:t>
          </a:r>
          <a:r>
            <a:rPr lang="en-US" altLang="zh-CN" sz="3300" dirty="0" err="1" smtClean="0"/>
            <a:t>cn</a:t>
          </a:r>
          <a:endParaRPr lang="zh-CN" altLang="en-US" sz="4000" dirty="0"/>
        </a:p>
      </dgm:t>
    </dgm:pt>
    <dgm:pt modelId="{5E37E7B6-0BA5-468A-9933-EA5C48E97579}" type="parTrans" cxnId="{DD9EFD6E-91FD-452F-B478-C20CC87CA652}">
      <dgm:prSet/>
      <dgm:spPr/>
      <dgm:t>
        <a:bodyPr/>
        <a:lstStyle/>
        <a:p>
          <a:endParaRPr lang="zh-CN" altLang="en-US"/>
        </a:p>
      </dgm:t>
    </dgm:pt>
    <dgm:pt modelId="{480D81F6-BD19-405B-B54D-D805E8B51F32}" type="sibTrans" cxnId="{DD9EFD6E-91FD-452F-B478-C20CC87CA652}">
      <dgm:prSet/>
      <dgm:spPr/>
      <dgm:t>
        <a:bodyPr/>
        <a:lstStyle/>
        <a:p>
          <a:endParaRPr lang="zh-CN" altLang="en-US"/>
        </a:p>
      </dgm:t>
    </dgm:pt>
    <dgm:pt modelId="{2D8571D9-5F95-4B78-A07D-AF30C2A465EF}">
      <dgm:prSet phldrT="[文本]"/>
      <dgm:spPr/>
      <dgm:t>
        <a:bodyPr/>
        <a:lstStyle/>
        <a:p>
          <a:endParaRPr lang="zh-CN" altLang="en-US" dirty="0"/>
        </a:p>
      </dgm:t>
    </dgm:pt>
    <dgm:pt modelId="{D96E1205-7FA9-4F58-BA1B-5684511E04E3}" type="parTrans" cxnId="{E4826B8C-F7C5-4822-9DEE-8D0882171DFF}">
      <dgm:prSet/>
      <dgm:spPr/>
      <dgm:t>
        <a:bodyPr/>
        <a:lstStyle/>
        <a:p>
          <a:endParaRPr lang="zh-CN" altLang="en-US"/>
        </a:p>
      </dgm:t>
    </dgm:pt>
    <dgm:pt modelId="{4866DC4D-E5CC-4F27-9814-4550760C9553}" type="sibTrans" cxnId="{E4826B8C-F7C5-4822-9DEE-8D0882171DFF}">
      <dgm:prSet/>
      <dgm:spPr/>
      <dgm:t>
        <a:bodyPr/>
        <a:lstStyle/>
        <a:p>
          <a:endParaRPr lang="zh-CN" altLang="en-US"/>
        </a:p>
      </dgm:t>
    </dgm:pt>
    <dgm:pt modelId="{B9BFB562-97D7-4D5C-88AB-4C1037F26B13}" type="pres">
      <dgm:prSet presAssocID="{12A7979F-2619-417B-89A3-2DAE231AB9F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D0F821C-22E1-46F2-8F31-7400EB01B317}" type="pres">
      <dgm:prSet presAssocID="{0C08F6E1-FD05-45C1-AC91-47F5F8DE0E7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E97664-790D-4B65-A29A-7EE6E1017745}" type="pres">
      <dgm:prSet presAssocID="{D92A7CE1-115B-4A9A-AFD7-C0B7079BEA37}" presName="sibTrans" presStyleCnt="0"/>
      <dgm:spPr/>
    </dgm:pt>
    <dgm:pt modelId="{13E82D00-6E43-4DD8-8F7C-2EC2011B66A7}" type="pres">
      <dgm:prSet presAssocID="{F2EF27B2-270A-4C3C-8CFF-A0758839D512}" presName="node" presStyleLbl="node1" presStyleIdx="1" presStyleCnt="3" custScaleX="111923" custLinFactNeighborX="-30415" custLinFactNeighborY="833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210EC78-39D3-4651-B7F1-F61FE69211AC}" type="pres">
      <dgm:prSet presAssocID="{607EB68F-50DE-49ED-B4E6-6C0EE8D61705}" presName="sibTrans" presStyleCnt="0"/>
      <dgm:spPr/>
    </dgm:pt>
    <dgm:pt modelId="{B52037B5-8406-4E52-948C-3A8BDB28414D}" type="pres">
      <dgm:prSet presAssocID="{354CED89-F79C-46F4-BBF5-D1C280629489}" presName="node" presStyleLbl="node1" presStyleIdx="2" presStyleCnt="3" custScaleX="132697" custLinFactX="9624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9227477-DC77-48E0-8377-920404503F05}" type="presOf" srcId="{2D8571D9-5F95-4B78-A07D-AF30C2A465EF}" destId="{13E82D00-6E43-4DD8-8F7C-2EC2011B66A7}" srcOrd="0" destOrd="1" presId="urn:microsoft.com/office/officeart/2005/8/layout/hList6"/>
    <dgm:cxn modelId="{DD9EFD6E-91FD-452F-B478-C20CC87CA652}" srcId="{12A7979F-2619-417B-89A3-2DAE231AB9FD}" destId="{354CED89-F79C-46F4-BBF5-D1C280629489}" srcOrd="2" destOrd="0" parTransId="{5E37E7B6-0BA5-468A-9933-EA5C48E97579}" sibTransId="{480D81F6-BD19-405B-B54D-D805E8B51F32}"/>
    <dgm:cxn modelId="{EE503664-A675-4119-BEE8-14468F2AA63C}" srcId="{12A7979F-2619-417B-89A3-2DAE231AB9FD}" destId="{F2EF27B2-270A-4C3C-8CFF-A0758839D512}" srcOrd="1" destOrd="0" parTransId="{D3F8F0B4-A5BD-4D23-8240-C10A5B53D4C6}" sibTransId="{607EB68F-50DE-49ED-B4E6-6C0EE8D61705}"/>
    <dgm:cxn modelId="{E4A94286-2715-43F0-996C-5EC16A91C009}" type="presOf" srcId="{F2EF27B2-270A-4C3C-8CFF-A0758839D512}" destId="{13E82D00-6E43-4DD8-8F7C-2EC2011B66A7}" srcOrd="0" destOrd="0" presId="urn:microsoft.com/office/officeart/2005/8/layout/hList6"/>
    <dgm:cxn modelId="{EAAEEA16-D853-4246-A767-7F59637C1B8E}" type="presOf" srcId="{12A7979F-2619-417B-89A3-2DAE231AB9FD}" destId="{B9BFB562-97D7-4D5C-88AB-4C1037F26B13}" srcOrd="0" destOrd="0" presId="urn:microsoft.com/office/officeart/2005/8/layout/hList6"/>
    <dgm:cxn modelId="{E4826B8C-F7C5-4822-9DEE-8D0882171DFF}" srcId="{F2EF27B2-270A-4C3C-8CFF-A0758839D512}" destId="{2D8571D9-5F95-4B78-A07D-AF30C2A465EF}" srcOrd="0" destOrd="0" parTransId="{D96E1205-7FA9-4F58-BA1B-5684511E04E3}" sibTransId="{4866DC4D-E5CC-4F27-9814-4550760C9553}"/>
    <dgm:cxn modelId="{C809FBAF-8FAB-4A9F-9C34-E86FBD21CC97}" srcId="{12A7979F-2619-417B-89A3-2DAE231AB9FD}" destId="{0C08F6E1-FD05-45C1-AC91-47F5F8DE0E79}" srcOrd="0" destOrd="0" parTransId="{1F6CABAF-946C-4765-AB1C-336379668234}" sibTransId="{D92A7CE1-115B-4A9A-AFD7-C0B7079BEA37}"/>
    <dgm:cxn modelId="{84B4419E-E59A-4545-B2B6-43586A84130F}" type="presOf" srcId="{0C08F6E1-FD05-45C1-AC91-47F5F8DE0E79}" destId="{5D0F821C-22E1-46F2-8F31-7400EB01B317}" srcOrd="0" destOrd="0" presId="urn:microsoft.com/office/officeart/2005/8/layout/hList6"/>
    <dgm:cxn modelId="{549B54DC-7A6E-4A40-AC25-0EA60515A576}" type="presOf" srcId="{354CED89-F79C-46F4-BBF5-D1C280629489}" destId="{B52037B5-8406-4E52-948C-3A8BDB28414D}" srcOrd="0" destOrd="0" presId="urn:microsoft.com/office/officeart/2005/8/layout/hList6"/>
    <dgm:cxn modelId="{388C7B7C-2AD2-4BB3-A608-F5A02286BF3A}" type="presParOf" srcId="{B9BFB562-97D7-4D5C-88AB-4C1037F26B13}" destId="{5D0F821C-22E1-46F2-8F31-7400EB01B317}" srcOrd="0" destOrd="0" presId="urn:microsoft.com/office/officeart/2005/8/layout/hList6"/>
    <dgm:cxn modelId="{C7BEF6FC-A168-4930-9AFF-0574D7A088B7}" type="presParOf" srcId="{B9BFB562-97D7-4D5C-88AB-4C1037F26B13}" destId="{07E97664-790D-4B65-A29A-7EE6E1017745}" srcOrd="1" destOrd="0" presId="urn:microsoft.com/office/officeart/2005/8/layout/hList6"/>
    <dgm:cxn modelId="{10CA408F-DFB3-4012-AB1F-48128E25DFC0}" type="presParOf" srcId="{B9BFB562-97D7-4D5C-88AB-4C1037F26B13}" destId="{13E82D00-6E43-4DD8-8F7C-2EC2011B66A7}" srcOrd="2" destOrd="0" presId="urn:microsoft.com/office/officeart/2005/8/layout/hList6"/>
    <dgm:cxn modelId="{ED1F2943-B6F7-402A-8EB8-4C784F728C2A}" type="presParOf" srcId="{B9BFB562-97D7-4D5C-88AB-4C1037F26B13}" destId="{1210EC78-39D3-4651-B7F1-F61FE69211AC}" srcOrd="3" destOrd="0" presId="urn:microsoft.com/office/officeart/2005/8/layout/hList6"/>
    <dgm:cxn modelId="{42995AC0-A436-45CE-99AE-7ADEEC6C2019}" type="presParOf" srcId="{B9BFB562-97D7-4D5C-88AB-4C1037F26B13}" destId="{B52037B5-8406-4E52-948C-3A8BDB28414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74D820-1C7D-4AE8-83D2-18449EA1E3D1}">
      <dsp:nvSpPr>
        <dsp:cNvPr id="0" name=""/>
        <dsp:cNvSpPr/>
      </dsp:nvSpPr>
      <dsp:spPr>
        <a:xfrm>
          <a:off x="1674" y="825469"/>
          <a:ext cx="1924347" cy="1591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IETF: Internet Engineering Task Force</a:t>
          </a:r>
          <a:endParaRPr lang="zh-CN" sz="1700" kern="1200" dirty="0"/>
        </a:p>
      </dsp:txBody>
      <dsp:txXfrm>
        <a:off x="1674" y="825469"/>
        <a:ext cx="1924347" cy="1591695"/>
      </dsp:txXfrm>
    </dsp:sp>
    <dsp:sp modelId="{D5BEF416-9284-4261-8395-16A6BCE7BCC7}">
      <dsp:nvSpPr>
        <dsp:cNvPr id="0" name=""/>
        <dsp:cNvSpPr/>
      </dsp:nvSpPr>
      <dsp:spPr>
        <a:xfrm>
          <a:off x="194109" y="2417164"/>
          <a:ext cx="192434" cy="1019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9110"/>
              </a:lnTo>
              <a:lnTo>
                <a:pt x="192434" y="1019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D0E88-9E54-4CAE-B343-169D3886DD33}">
      <dsp:nvSpPr>
        <dsp:cNvPr id="0" name=""/>
        <dsp:cNvSpPr/>
      </dsp:nvSpPr>
      <dsp:spPr>
        <a:xfrm>
          <a:off x="386543" y="2657708"/>
          <a:ext cx="1539478" cy="1557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Internet based protocols </a:t>
          </a:r>
          <a:endParaRPr lang="zh-CN" sz="2400" kern="1200" dirty="0"/>
        </a:p>
      </dsp:txBody>
      <dsp:txXfrm>
        <a:off x="386543" y="2657708"/>
        <a:ext cx="1539478" cy="1557134"/>
      </dsp:txXfrm>
    </dsp:sp>
    <dsp:sp modelId="{7DCD6A05-B682-4F13-86D6-D9640D0260C7}">
      <dsp:nvSpPr>
        <dsp:cNvPr id="0" name=""/>
        <dsp:cNvSpPr/>
      </dsp:nvSpPr>
      <dsp:spPr>
        <a:xfrm>
          <a:off x="2407108" y="825469"/>
          <a:ext cx="1924347" cy="1591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W3C</a:t>
          </a:r>
          <a:r>
            <a:rPr lang="zh-CN" sz="1700" kern="1200" dirty="0" smtClean="0"/>
            <a:t>：</a:t>
          </a:r>
          <a:r>
            <a:rPr lang="en-US" sz="1700" kern="1200" dirty="0" smtClean="0"/>
            <a:t>World Wide Web Consortium</a:t>
          </a:r>
          <a:endParaRPr lang="zh-CN" sz="1700" kern="1200" dirty="0"/>
        </a:p>
      </dsp:txBody>
      <dsp:txXfrm>
        <a:off x="2407108" y="825469"/>
        <a:ext cx="1924347" cy="1591695"/>
      </dsp:txXfrm>
    </dsp:sp>
    <dsp:sp modelId="{008CCDD8-DE55-45CA-A117-F3E49BE8D88F}">
      <dsp:nvSpPr>
        <dsp:cNvPr id="0" name=""/>
        <dsp:cNvSpPr/>
      </dsp:nvSpPr>
      <dsp:spPr>
        <a:xfrm>
          <a:off x="2599543" y="2417164"/>
          <a:ext cx="192434" cy="1019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9110"/>
              </a:lnTo>
              <a:lnTo>
                <a:pt x="192434" y="1019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CF406-16B5-4A3A-9825-D05FE088CDAB}">
      <dsp:nvSpPr>
        <dsp:cNvPr id="0" name=""/>
        <dsp:cNvSpPr/>
      </dsp:nvSpPr>
      <dsp:spPr>
        <a:xfrm>
          <a:off x="2791978" y="2657708"/>
          <a:ext cx="1539478" cy="1557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Web based protocols</a:t>
          </a:r>
          <a:endParaRPr lang="zh-CN" sz="2400" kern="1200" dirty="0"/>
        </a:p>
      </dsp:txBody>
      <dsp:txXfrm>
        <a:off x="2791978" y="2657708"/>
        <a:ext cx="1539478" cy="1557134"/>
      </dsp:txXfrm>
    </dsp:sp>
    <dsp:sp modelId="{857B0862-34DE-442B-9BA0-52E8D0C626C5}">
      <dsp:nvSpPr>
        <dsp:cNvPr id="0" name=""/>
        <dsp:cNvSpPr/>
      </dsp:nvSpPr>
      <dsp:spPr>
        <a:xfrm>
          <a:off x="4812543" y="825469"/>
          <a:ext cx="1924347" cy="1591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OASIS</a:t>
          </a:r>
          <a:r>
            <a:rPr lang="zh-CN" sz="1700" kern="1200" dirty="0" smtClean="0"/>
            <a:t>：</a:t>
          </a:r>
          <a:r>
            <a:rPr lang="en-US" sz="1700" kern="1200" dirty="0" smtClean="0"/>
            <a:t>Organization for the Advancement of Structured Information Standards</a:t>
          </a:r>
          <a:endParaRPr lang="zh-CN" sz="1700" kern="1200" dirty="0"/>
        </a:p>
      </dsp:txBody>
      <dsp:txXfrm>
        <a:off x="4812543" y="825469"/>
        <a:ext cx="1924347" cy="1591695"/>
      </dsp:txXfrm>
    </dsp:sp>
    <dsp:sp modelId="{4FA7A1BE-FA8B-47D3-8529-D1224C4D0EFA}">
      <dsp:nvSpPr>
        <dsp:cNvPr id="0" name=""/>
        <dsp:cNvSpPr/>
      </dsp:nvSpPr>
      <dsp:spPr>
        <a:xfrm>
          <a:off x="5004978" y="2417164"/>
          <a:ext cx="192434" cy="1019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9110"/>
              </a:lnTo>
              <a:lnTo>
                <a:pt x="192434" y="1019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C2C66-F388-46ED-96A3-F418EFE38AFA}">
      <dsp:nvSpPr>
        <dsp:cNvPr id="0" name=""/>
        <dsp:cNvSpPr/>
      </dsp:nvSpPr>
      <dsp:spPr>
        <a:xfrm>
          <a:off x="5197412" y="2657708"/>
          <a:ext cx="1539478" cy="1557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E-commerce related standards</a:t>
          </a:r>
          <a:endParaRPr lang="zh-CN" sz="2400" kern="1200" dirty="0"/>
        </a:p>
      </dsp:txBody>
      <dsp:txXfrm>
        <a:off x="5197412" y="2657708"/>
        <a:ext cx="1539478" cy="1557134"/>
      </dsp:txXfrm>
    </dsp:sp>
    <dsp:sp modelId="{770CD737-2FAF-4640-8DAA-1523FB4F2E0B}">
      <dsp:nvSpPr>
        <dsp:cNvPr id="0" name=""/>
        <dsp:cNvSpPr/>
      </dsp:nvSpPr>
      <dsp:spPr>
        <a:xfrm>
          <a:off x="7217978" y="825469"/>
          <a:ext cx="1924347" cy="1591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ITU</a:t>
          </a:r>
          <a:r>
            <a:rPr lang="zh-CN" sz="1700" kern="1200" dirty="0" smtClean="0"/>
            <a:t>：</a:t>
          </a:r>
          <a:r>
            <a:rPr lang="en-US" sz="1700" kern="1200" dirty="0" smtClean="0"/>
            <a:t>International Telecommunication Union</a:t>
          </a:r>
          <a:endParaRPr lang="zh-CN" sz="1700" kern="1200" dirty="0"/>
        </a:p>
      </dsp:txBody>
      <dsp:txXfrm>
        <a:off x="7217978" y="825469"/>
        <a:ext cx="1924347" cy="1591695"/>
      </dsp:txXfrm>
    </dsp:sp>
    <dsp:sp modelId="{88DDAE27-735D-4520-AA8A-2729392026B8}">
      <dsp:nvSpPr>
        <dsp:cNvPr id="0" name=""/>
        <dsp:cNvSpPr/>
      </dsp:nvSpPr>
      <dsp:spPr>
        <a:xfrm>
          <a:off x="7410412" y="2417164"/>
          <a:ext cx="192434" cy="1019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9110"/>
              </a:lnTo>
              <a:lnTo>
                <a:pt x="192434" y="1019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58CD6-F3CE-4819-A776-3A72E908621F}">
      <dsp:nvSpPr>
        <dsp:cNvPr id="0" name=""/>
        <dsp:cNvSpPr/>
      </dsp:nvSpPr>
      <dsp:spPr>
        <a:xfrm>
          <a:off x="7602847" y="2657708"/>
          <a:ext cx="1539478" cy="1557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Telecom based standards</a:t>
          </a:r>
          <a:endParaRPr lang="zh-CN" sz="2400" kern="1200" dirty="0"/>
        </a:p>
      </dsp:txBody>
      <dsp:txXfrm>
        <a:off x="7602847" y="2657708"/>
        <a:ext cx="1539478" cy="15571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3557FB-5ED3-4F80-87EB-A35FD53C95A9}">
      <dsp:nvSpPr>
        <dsp:cNvPr id="0" name=""/>
        <dsp:cNvSpPr/>
      </dsp:nvSpPr>
      <dsp:spPr>
        <a:xfrm>
          <a:off x="0" y="0"/>
          <a:ext cx="7696200" cy="123444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IETF standards: a de-facto standard for Internet</a:t>
          </a:r>
          <a:endParaRPr lang="en-US" sz="3400" kern="1200" dirty="0"/>
        </a:p>
      </dsp:txBody>
      <dsp:txXfrm>
        <a:off x="0" y="0"/>
        <a:ext cx="7696200" cy="1234440"/>
      </dsp:txXfrm>
    </dsp:sp>
    <dsp:sp modelId="{4BF29F98-EB8A-4F2A-98A0-6AEF22249385}">
      <dsp:nvSpPr>
        <dsp:cNvPr id="0" name=""/>
        <dsp:cNvSpPr/>
      </dsp:nvSpPr>
      <dsp:spPr>
        <a:xfrm>
          <a:off x="939" y="1234440"/>
          <a:ext cx="1538864" cy="2592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No formal recognition for IETF standards</a:t>
          </a:r>
          <a:endParaRPr lang="zh-CN" sz="2100" kern="1200" dirty="0"/>
        </a:p>
      </dsp:txBody>
      <dsp:txXfrm>
        <a:off x="939" y="1234440"/>
        <a:ext cx="1538864" cy="2592324"/>
      </dsp:txXfrm>
    </dsp:sp>
    <dsp:sp modelId="{815F4A2B-669C-48E1-B968-2038C8A04A0C}">
      <dsp:nvSpPr>
        <dsp:cNvPr id="0" name=""/>
        <dsp:cNvSpPr/>
      </dsp:nvSpPr>
      <dsp:spPr>
        <a:xfrm>
          <a:off x="1539803" y="1234440"/>
          <a:ext cx="1538864" cy="2592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Many standards organization refer to IETF protocols</a:t>
          </a:r>
          <a:endParaRPr lang="en-US" sz="2100" kern="1200" dirty="0"/>
        </a:p>
      </dsp:txBody>
      <dsp:txXfrm>
        <a:off x="1539803" y="1234440"/>
        <a:ext cx="1538864" cy="2592324"/>
      </dsp:txXfrm>
    </dsp:sp>
    <dsp:sp modelId="{4FCCE12B-D612-40D6-B587-047DA7E8F287}">
      <dsp:nvSpPr>
        <dsp:cNvPr id="0" name=""/>
        <dsp:cNvSpPr/>
      </dsp:nvSpPr>
      <dsp:spPr>
        <a:xfrm>
          <a:off x="3078667" y="1234440"/>
          <a:ext cx="1538864" cy="2592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Some government standards refer to IETF standards </a:t>
          </a:r>
          <a:endParaRPr lang="en-US" sz="2100" kern="1200" dirty="0"/>
        </a:p>
      </dsp:txBody>
      <dsp:txXfrm>
        <a:off x="3078667" y="1234440"/>
        <a:ext cx="1538864" cy="2592324"/>
      </dsp:txXfrm>
    </dsp:sp>
    <dsp:sp modelId="{3297B8B8-A336-4B94-A99D-A9CAF2418531}">
      <dsp:nvSpPr>
        <dsp:cNvPr id="0" name=""/>
        <dsp:cNvSpPr/>
      </dsp:nvSpPr>
      <dsp:spPr>
        <a:xfrm>
          <a:off x="4617532" y="1234440"/>
          <a:ext cx="1538864" cy="2592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Internet companies implement them</a:t>
          </a:r>
          <a:endParaRPr lang="zh-CN" sz="2100" kern="1200" dirty="0"/>
        </a:p>
      </dsp:txBody>
      <dsp:txXfrm>
        <a:off x="4617532" y="1234440"/>
        <a:ext cx="1538864" cy="2592324"/>
      </dsp:txXfrm>
    </dsp:sp>
    <dsp:sp modelId="{F8F49BBE-E883-430E-A2EC-843A9272A084}">
      <dsp:nvSpPr>
        <dsp:cNvPr id="0" name=""/>
        <dsp:cNvSpPr/>
      </dsp:nvSpPr>
      <dsp:spPr>
        <a:xfrm>
          <a:off x="6156396" y="1234440"/>
          <a:ext cx="1538864" cy="2592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 lot of people use IETF protocols</a:t>
          </a:r>
          <a:endParaRPr lang="en-US" sz="2100" kern="1200" dirty="0"/>
        </a:p>
      </dsp:txBody>
      <dsp:txXfrm>
        <a:off x="6156396" y="1234440"/>
        <a:ext cx="1538864" cy="2592324"/>
      </dsp:txXfrm>
    </dsp:sp>
    <dsp:sp modelId="{2930C491-2ABF-4E9A-A8BE-8E01C9F0690F}">
      <dsp:nvSpPr>
        <dsp:cNvPr id="0" name=""/>
        <dsp:cNvSpPr/>
      </dsp:nvSpPr>
      <dsp:spPr>
        <a:xfrm>
          <a:off x="0" y="3826764"/>
          <a:ext cx="7696200" cy="28803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44F3C8-2D51-45E0-ACE7-CC09B42C0723}">
      <dsp:nvSpPr>
        <dsp:cNvPr id="0" name=""/>
        <dsp:cNvSpPr/>
      </dsp:nvSpPr>
      <dsp:spPr>
        <a:xfrm>
          <a:off x="0" y="0"/>
          <a:ext cx="7632700" cy="157686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More than 90% of Internet Standards are created by IETF</a:t>
          </a:r>
          <a:r>
            <a:rPr lang="zh-CN" sz="3000" kern="1200" dirty="0" smtClean="0"/>
            <a:t>（</a:t>
          </a:r>
          <a:r>
            <a:rPr lang="en-US" sz="3000" kern="1200" dirty="0" smtClean="0"/>
            <a:t>Internet Engineering Task Force</a:t>
          </a:r>
          <a:r>
            <a:rPr lang="zh-CN" sz="3000" kern="1200" dirty="0" smtClean="0"/>
            <a:t>），</a:t>
          </a:r>
          <a:r>
            <a:rPr lang="en-US" sz="3000" kern="1200" dirty="0" smtClean="0"/>
            <a:t>including</a:t>
          </a:r>
          <a:r>
            <a:rPr lang="zh-CN" sz="3000" kern="1200" dirty="0" smtClean="0"/>
            <a:t>：</a:t>
          </a:r>
          <a:endParaRPr lang="zh-CN" sz="3000" kern="1200" dirty="0"/>
        </a:p>
      </dsp:txBody>
      <dsp:txXfrm>
        <a:off x="0" y="0"/>
        <a:ext cx="7632700" cy="1576863"/>
      </dsp:txXfrm>
    </dsp:sp>
    <dsp:sp modelId="{62657526-3968-44F9-93E2-CA9C147AB8F9}">
      <dsp:nvSpPr>
        <dsp:cNvPr id="0" name=""/>
        <dsp:cNvSpPr/>
      </dsp:nvSpPr>
      <dsp:spPr>
        <a:xfrm>
          <a:off x="3726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Internet base protocol: TCP/IP</a:t>
          </a:r>
          <a:endParaRPr lang="en-US" sz="1600" kern="1200" dirty="0"/>
        </a:p>
      </dsp:txBody>
      <dsp:txXfrm>
        <a:off x="3726" y="1576863"/>
        <a:ext cx="1270874" cy="3311413"/>
      </dsp:txXfrm>
    </dsp:sp>
    <dsp:sp modelId="{4A9E67EE-66DB-416C-92FF-32E324A51FA2}">
      <dsp:nvSpPr>
        <dsp:cNvPr id="0" name=""/>
        <dsp:cNvSpPr/>
      </dsp:nvSpPr>
      <dsp:spPr>
        <a:xfrm>
          <a:off x="1274601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Browsing Web: HTTP</a:t>
          </a:r>
          <a:endParaRPr lang="zh-CN" sz="1600" kern="1200" dirty="0"/>
        </a:p>
      </dsp:txBody>
      <dsp:txXfrm>
        <a:off x="1274601" y="1576863"/>
        <a:ext cx="1270874" cy="3311413"/>
      </dsp:txXfrm>
    </dsp:sp>
    <dsp:sp modelId="{B0B790E2-C5EB-4150-924C-1CCB1A9EEFDA}">
      <dsp:nvSpPr>
        <dsp:cNvPr id="0" name=""/>
        <dsp:cNvSpPr/>
      </dsp:nvSpPr>
      <dsp:spPr>
        <a:xfrm>
          <a:off x="2545475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Email Service: SMTP</a:t>
          </a:r>
          <a:r>
            <a:rPr lang="zh-CN" sz="1600" kern="1200" dirty="0" smtClean="0"/>
            <a:t>、</a:t>
          </a:r>
          <a:r>
            <a:rPr lang="en-US" sz="1600" kern="1200" dirty="0" smtClean="0"/>
            <a:t>POP</a:t>
          </a:r>
          <a:r>
            <a:rPr lang="zh-CN" sz="1600" kern="1200" dirty="0" smtClean="0"/>
            <a:t>、</a:t>
          </a:r>
          <a:r>
            <a:rPr lang="en-US" sz="1600" kern="1200" dirty="0" smtClean="0"/>
            <a:t>IMAP</a:t>
          </a:r>
          <a:endParaRPr lang="zh-CN" sz="1600" kern="1200" dirty="0"/>
        </a:p>
      </dsp:txBody>
      <dsp:txXfrm>
        <a:off x="2545475" y="1576863"/>
        <a:ext cx="1270874" cy="3311413"/>
      </dsp:txXfrm>
    </dsp:sp>
    <dsp:sp modelId="{439D6F09-FC8F-457D-8802-318876A5AD31}">
      <dsp:nvSpPr>
        <dsp:cNvPr id="0" name=""/>
        <dsp:cNvSpPr/>
      </dsp:nvSpPr>
      <dsp:spPr>
        <a:xfrm>
          <a:off x="3816349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Domain Name Resolution: DNS</a:t>
          </a:r>
          <a:endParaRPr lang="zh-CN" sz="1600" kern="1200" dirty="0"/>
        </a:p>
      </dsp:txBody>
      <dsp:txXfrm>
        <a:off x="3816349" y="1576863"/>
        <a:ext cx="1270874" cy="3311413"/>
      </dsp:txXfrm>
    </dsp:sp>
    <dsp:sp modelId="{214D20F9-83B1-4ADF-A00E-79D48ED04600}">
      <dsp:nvSpPr>
        <dsp:cNvPr id="0" name=""/>
        <dsp:cNvSpPr/>
      </dsp:nvSpPr>
      <dsp:spPr>
        <a:xfrm>
          <a:off x="5087224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File Downloading: FTP</a:t>
          </a:r>
          <a:endParaRPr lang="en-US" sz="1600" kern="1200" dirty="0"/>
        </a:p>
      </dsp:txBody>
      <dsp:txXfrm>
        <a:off x="5087224" y="1576863"/>
        <a:ext cx="1270874" cy="3311413"/>
      </dsp:txXfrm>
    </dsp:sp>
    <dsp:sp modelId="{0226B03A-E812-44DA-9FED-A9CF3528A382}">
      <dsp:nvSpPr>
        <dsp:cNvPr id="0" name=""/>
        <dsp:cNvSpPr/>
      </dsp:nvSpPr>
      <dsp:spPr>
        <a:xfrm>
          <a:off x="6358098" y="1576863"/>
          <a:ext cx="1270874" cy="3311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Other Protocols such as routing, SNMP</a:t>
          </a:r>
          <a:endParaRPr lang="zh-CN" sz="1600" kern="1200" dirty="0"/>
        </a:p>
      </dsp:txBody>
      <dsp:txXfrm>
        <a:off x="6358098" y="1576863"/>
        <a:ext cx="1270874" cy="3311413"/>
      </dsp:txXfrm>
    </dsp:sp>
    <dsp:sp modelId="{26DB60EE-394F-4CB1-98F2-8DBFE5FDA0CE}">
      <dsp:nvSpPr>
        <dsp:cNvPr id="0" name=""/>
        <dsp:cNvSpPr/>
      </dsp:nvSpPr>
      <dsp:spPr>
        <a:xfrm>
          <a:off x="0" y="4888277"/>
          <a:ext cx="7632700" cy="36793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95617C-BD77-4C25-B987-B4FA2DB9CCC7}">
      <dsp:nvSpPr>
        <dsp:cNvPr id="0" name=""/>
        <dsp:cNvSpPr/>
      </dsp:nvSpPr>
      <dsp:spPr>
        <a:xfrm>
          <a:off x="35" y="232156"/>
          <a:ext cx="3382677" cy="768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IETF decisions can be appealed</a:t>
          </a:r>
          <a:endParaRPr lang="zh-CN" sz="2100" kern="1200" dirty="0"/>
        </a:p>
      </dsp:txBody>
      <dsp:txXfrm>
        <a:off x="35" y="232156"/>
        <a:ext cx="3382677" cy="768484"/>
      </dsp:txXfrm>
    </dsp:sp>
    <dsp:sp modelId="{61B118C5-2D42-4E04-8195-D2EE5515B341}">
      <dsp:nvSpPr>
        <dsp:cNvPr id="0" name=""/>
        <dsp:cNvSpPr/>
      </dsp:nvSpPr>
      <dsp:spPr>
        <a:xfrm>
          <a:off x="35" y="1000641"/>
          <a:ext cx="3382677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start appeal at level above decision being appealed </a:t>
          </a:r>
          <a:endParaRPr lang="zh-CN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1st to WG chair</a:t>
          </a:r>
          <a:endParaRPr lang="zh-CN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only then to Area Director</a:t>
          </a:r>
          <a:endParaRPr lang="zh-CN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only then to IESG</a:t>
          </a:r>
          <a:endParaRPr lang="zh-CN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only then to IAB</a:t>
          </a:r>
          <a:endParaRPr lang="zh-CN" sz="2100" kern="1200" dirty="0"/>
        </a:p>
      </dsp:txBody>
      <dsp:txXfrm>
        <a:off x="35" y="1000641"/>
        <a:ext cx="3382677" cy="2248155"/>
      </dsp:txXfrm>
    </dsp:sp>
    <dsp:sp modelId="{50D39BB0-8251-421F-8DF0-A5B492041685}">
      <dsp:nvSpPr>
        <dsp:cNvPr id="0" name=""/>
        <dsp:cNvSpPr/>
      </dsp:nvSpPr>
      <dsp:spPr>
        <a:xfrm>
          <a:off x="3856287" y="232156"/>
          <a:ext cx="3382677" cy="768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if claim is that the process has not been followed, </a:t>
          </a:r>
          <a:endParaRPr lang="zh-CN" sz="2100" kern="1200" dirty="0"/>
        </a:p>
      </dsp:txBody>
      <dsp:txXfrm>
        <a:off x="3856287" y="232156"/>
        <a:ext cx="3382677" cy="768484"/>
      </dsp:txXfrm>
    </dsp:sp>
    <dsp:sp modelId="{2B9382CE-741C-44A3-90D1-6EEB31FD9C73}">
      <dsp:nvSpPr>
        <dsp:cNvPr id="0" name=""/>
        <dsp:cNvSpPr/>
      </dsp:nvSpPr>
      <dsp:spPr>
        <a:xfrm>
          <a:off x="3856287" y="1000641"/>
          <a:ext cx="3382677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only then an appeal can be made to the ISOC Board</a:t>
          </a:r>
          <a:endParaRPr lang="en-US" sz="2100" kern="1200" dirty="0"/>
        </a:p>
      </dsp:txBody>
      <dsp:txXfrm>
        <a:off x="3856287" y="1000641"/>
        <a:ext cx="3382677" cy="224815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0F821C-22E1-46F2-8F31-7400EB01B317}">
      <dsp:nvSpPr>
        <dsp:cNvPr id="0" name=""/>
        <dsp:cNvSpPr/>
      </dsp:nvSpPr>
      <dsp:spPr>
        <a:xfrm rot="16200000">
          <a:off x="-1361295" y="1365032"/>
          <a:ext cx="5143536" cy="241347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369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dirty="0" smtClean="0"/>
            <a:t>TLD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DN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EMAIL</a:t>
          </a:r>
          <a:endParaRPr lang="zh-CN" altLang="en-US" sz="2400" kern="1200" dirty="0"/>
        </a:p>
      </dsp:txBody>
      <dsp:txXfrm rot="16200000">
        <a:off x="-1361295" y="1365032"/>
        <a:ext cx="5143536" cy="2413471"/>
      </dsp:txXfrm>
    </dsp:sp>
    <dsp:sp modelId="{13E82D00-6E43-4DD8-8F7C-2EC2011B66A7}">
      <dsp:nvSpPr>
        <dsp:cNvPr id="0" name=""/>
        <dsp:cNvSpPr/>
      </dsp:nvSpPr>
      <dsp:spPr>
        <a:xfrm rot="16200000">
          <a:off x="1322011" y="1221153"/>
          <a:ext cx="5143536" cy="270122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3696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.CN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Beijing.cn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name@abc.cn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4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1900" kern="1200" dirty="0"/>
        </a:p>
      </dsp:txBody>
      <dsp:txXfrm rot="16200000">
        <a:off x="1322011" y="1221153"/>
        <a:ext cx="5143536" cy="2701229"/>
      </dsp:txXfrm>
    </dsp:sp>
    <dsp:sp modelId="{B52037B5-8406-4E52-948C-3A8BDB28414D}">
      <dsp:nvSpPr>
        <dsp:cNvPr id="0" name=""/>
        <dsp:cNvSpPr/>
      </dsp:nvSpPr>
      <dsp:spPr>
        <a:xfrm rot="16200000">
          <a:off x="4513730" y="970466"/>
          <a:ext cx="5143536" cy="32026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200" kern="1200" dirty="0" smtClean="0"/>
            <a:t>.</a:t>
          </a:r>
          <a:r>
            <a:rPr lang="zh-CN" altLang="en-US" sz="4200" kern="1200" dirty="0" smtClean="0"/>
            <a:t>中国</a:t>
          </a:r>
          <a:endParaRPr lang="en-US" altLang="zh-CN" sz="4200" kern="1200" dirty="0" smtClean="0"/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北京</a:t>
          </a:r>
          <a:r>
            <a:rPr lang="en-US" altLang="zh-CN" sz="4000" kern="1200" dirty="0" smtClean="0"/>
            <a:t>.</a:t>
          </a:r>
          <a:r>
            <a:rPr lang="en-US" altLang="zh-CN" sz="4000" kern="1200" dirty="0" err="1" smtClean="0"/>
            <a:t>cn</a:t>
          </a:r>
          <a:endParaRPr lang="en-US" altLang="zh-CN" sz="4000" kern="1200" dirty="0" smtClean="0"/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名字</a:t>
          </a:r>
          <a:r>
            <a:rPr lang="en-US" altLang="zh-CN" sz="3300" kern="1200" dirty="0" smtClean="0"/>
            <a:t>@</a:t>
          </a:r>
          <a:r>
            <a:rPr lang="zh-CN" altLang="en-US" sz="3300" kern="1200" dirty="0" smtClean="0"/>
            <a:t>北京</a:t>
          </a:r>
          <a:r>
            <a:rPr lang="en-US" altLang="zh-CN" sz="3300" kern="1200" dirty="0" smtClean="0"/>
            <a:t>.</a:t>
          </a:r>
          <a:r>
            <a:rPr lang="en-US" altLang="zh-CN" sz="3300" kern="1200" dirty="0" err="1" smtClean="0"/>
            <a:t>cn</a:t>
          </a:r>
          <a:endParaRPr lang="zh-CN" altLang="en-US" sz="4000" kern="1200" dirty="0"/>
        </a:p>
      </dsp:txBody>
      <dsp:txXfrm rot="16200000">
        <a:off x="4513730" y="970466"/>
        <a:ext cx="5143536" cy="3202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41788" y="0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18BEE418-E181-4236-A1AF-6BE95828AD87}" type="datetimeFigureOut">
              <a:rPr lang="zh-CN" altLang="en-US"/>
              <a:pPr>
                <a:defRPr/>
              </a:pPr>
              <a:t>2009/8/25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117013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41788" y="9117013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BE69A695-DBD9-4C5E-B355-170B1687BB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1788" y="0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A89D287-3E23-42C2-BD74-4B8AB1290148}" type="datetimeFigureOut">
              <a:rPr lang="zh-CN" altLang="en-US"/>
              <a:pPr>
                <a:defRPr/>
              </a:pPr>
              <a:t>2009/8/25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838" y="4559300"/>
            <a:ext cx="5848350" cy="4319588"/>
          </a:xfrm>
          <a:prstGeom prst="rect">
            <a:avLst/>
          </a:prstGeom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117013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1788" y="9117013"/>
            <a:ext cx="3168650" cy="47942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1C8E29EA-228B-466A-BB2A-7B460405A2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F04352-6CA5-4E0D-8D56-D1016698AFB7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D9B5A-0BAB-4965-9559-BC9118C63E06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2DF50-470C-48EC-A518-42560A81CC24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0818C-54BF-48C7-A3D6-74DB746F1749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D3860-4FC7-4041-ADAE-A54687604A6D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6AC40-4CC6-44BD-8026-6F3D1EAE6379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B53DC3-DD4A-4B89-B6AE-0E1DE17B79D1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756E8A-34E0-4F3D-9FC5-8E6A6125F039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920FF3-4EEB-4022-BD32-D708337B319D}" type="slidenum">
              <a:rPr lang="zh-CN" altLang="en-US" smtClean="0"/>
              <a:pPr/>
              <a:t>21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64F525-BE2D-42C9-B616-5437AA6BFC44}" type="slidenum">
              <a:rPr lang="en-US" altLang="zh-CN" smtClean="0"/>
              <a:pPr/>
              <a:t>22</a:t>
            </a:fld>
            <a:endParaRPr lang="en-US" altLang="zh-CN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D7D3F0-FA9A-4B6C-902C-1F7C0005E449}" type="slidenum">
              <a:rPr lang="en-US" altLang="zh-CN" smtClean="0"/>
              <a:pPr/>
              <a:t>23</a:t>
            </a:fld>
            <a:endParaRPr lang="en-US" altLang="zh-CN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8E29EA-228B-466A-BB2A-7B460405A2DC}" type="slidenum">
              <a:rPr lang="zh-CN" altLang="en-US" smtClean="0"/>
              <a:pPr>
                <a:defRPr/>
              </a:pPr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3A7B78-D1E0-4041-B01F-DB841BBB281E}" type="slidenum">
              <a:rPr lang="en-US" altLang="zh-CN" smtClean="0"/>
              <a:pPr/>
              <a:t>25</a:t>
            </a:fld>
            <a:endParaRPr lang="en-US" altLang="zh-CN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566531-B63C-424E-A70F-57973A0F267C}" type="slidenum">
              <a:rPr lang="zh-CN" altLang="en-US" smtClean="0"/>
              <a:pPr/>
              <a:t>27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86950-2401-4046-9E3C-A9A836BD17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97BA59-BA26-43D1-8E87-415EB7B890CD}" type="slidenum">
              <a:rPr lang="zh-CN" altLang="en-US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8E29EA-228B-466A-BB2A-7B460405A2DC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3BD1C-02F9-4BA6-BAB6-F23B927D4ECE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3255004" y="6357958"/>
            <a:ext cx="5960466" cy="338554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中国和谐信息社会重要的基础设施建设者、运行者和管理者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FD6DD-7EA3-41A4-A5B7-E692C9B70732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9CAE9-916E-473D-AE2F-561E66757912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 userDrawn="1"/>
        </p:nvSpPr>
        <p:spPr bwMode="gray">
          <a:xfrm>
            <a:off x="0" y="3643313"/>
            <a:ext cx="9144000" cy="1785937"/>
          </a:xfrm>
          <a:prstGeom prst="rect">
            <a:avLst/>
          </a:prstGeom>
          <a:solidFill>
            <a:srgbClr val="0661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57158" y="4263102"/>
            <a:ext cx="8501122" cy="461665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中国和谐信息社会重要的基础设施建设者、运行者和管理者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r="-658" b="-168"/>
          <a:stretch>
            <a:fillRect/>
          </a:stretch>
        </p:blipFill>
        <p:spPr bwMode="auto">
          <a:xfrm>
            <a:off x="6232525" y="6394450"/>
            <a:ext cx="277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D9E5-0C50-44C0-8B78-E76C106C63F8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2B8D5-AB62-4ABD-8DEB-FA5F21BE741E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2786050" y="6338224"/>
            <a:ext cx="6215074" cy="369332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中国和谐信息社会重要的基础设施建设者、运行者和管理者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B6FE-4FFD-4673-AD9E-64799834E06B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36BB5-9190-4B74-8C5E-C87FF4FEF30F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r="80080" b="-1784"/>
          <a:stretch>
            <a:fillRect/>
          </a:stretch>
        </p:blipFill>
        <p:spPr bwMode="auto">
          <a:xfrm>
            <a:off x="8388350" y="6381750"/>
            <a:ext cx="55086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0062B-1807-4D12-87A6-7B5994972E4E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6F4F-7735-4B54-9E22-93ED87F52CBD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l="19398" t="-6364" r="63049" b="5460"/>
          <a:stretch>
            <a:fillRect/>
          </a:stretch>
        </p:blipFill>
        <p:spPr bwMode="auto">
          <a:xfrm>
            <a:off x="8388350" y="6361113"/>
            <a:ext cx="484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72318-A047-4BBE-9D86-66DC5BBA2F34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0EDE-D23C-4C14-A1B1-B9AD228036F6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l="36578" r="46855" b="7401"/>
          <a:stretch>
            <a:fillRect/>
          </a:stretch>
        </p:blipFill>
        <p:spPr bwMode="auto">
          <a:xfrm>
            <a:off x="8435975" y="6386513"/>
            <a:ext cx="45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19CEE-ED65-4B25-A660-9FAD11C075F0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FAEE9-AC46-4D97-9DA3-FC52A4EF3AEA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l="51845" r="31398" b="1772"/>
          <a:stretch>
            <a:fillRect/>
          </a:stretch>
        </p:blipFill>
        <p:spPr bwMode="auto">
          <a:xfrm>
            <a:off x="8431213" y="6381750"/>
            <a:ext cx="4619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solidFill>
                  <a:srgbClr val="0256A2"/>
                </a:solidFill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E68F-DD53-497B-A663-7AB834FC4AE4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5A49-A523-490F-B5E6-B8FEB6C0965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l="66928" r="14825" b="1773"/>
          <a:stretch>
            <a:fillRect/>
          </a:stretch>
        </p:blipFill>
        <p:spPr bwMode="auto">
          <a:xfrm>
            <a:off x="8389938" y="6381750"/>
            <a:ext cx="5032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solidFill>
                  <a:srgbClr val="0256A2"/>
                </a:solidFill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31CA-5489-4B6B-8E5F-24D2036BDA5C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01AF-D715-4CBF-AA21-0F5A3FB69771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24" descr="串副本.jpg"/>
          <p:cNvPicPr>
            <a:picLocks noChangeAspect="1"/>
          </p:cNvPicPr>
          <p:nvPr userDrawn="1"/>
        </p:nvPicPr>
        <p:blipFill>
          <a:blip r:embed="rId2" cstate="print"/>
          <a:srcRect l="84219" r="-977" b="-9483"/>
          <a:stretch>
            <a:fillRect/>
          </a:stretch>
        </p:blipFill>
        <p:spPr bwMode="auto">
          <a:xfrm>
            <a:off x="8429625" y="6394450"/>
            <a:ext cx="46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-24"/>
            <a:ext cx="7000924" cy="785818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54205-51E8-462A-8D85-205EEB25F935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332B6-0F90-4A54-ACFC-DAE90E5FCB8C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14563" y="685800"/>
            <a:ext cx="6929437" cy="10001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88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gray">
          <a:xfrm>
            <a:off x="0" y="6299200"/>
            <a:ext cx="9144000" cy="558800"/>
          </a:xfrm>
          <a:prstGeom prst="rect">
            <a:avLst/>
          </a:prstGeom>
          <a:solidFill>
            <a:srgbClr val="0661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rot="10800000">
            <a:off x="2143125" y="785813"/>
            <a:ext cx="7599363" cy="31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标题占位符 1"/>
          <p:cNvSpPr>
            <a:spLocks noGrp="1"/>
          </p:cNvSpPr>
          <p:nvPr>
            <p:ph type="title"/>
          </p:nvPr>
        </p:nvSpPr>
        <p:spPr bwMode="auto">
          <a:xfrm>
            <a:off x="2214563" y="142875"/>
            <a:ext cx="6929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28625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55EB45-0C5F-437E-A0E2-939F1B0F362B}" type="datetimeFigureOut">
              <a:rPr lang="zh-CN" altLang="en-US"/>
              <a:pPr>
                <a:defRPr/>
              </a:pPr>
              <a:t>2009/8/25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7225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556990-CAA4-42C4-968A-DF7B47746E7A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  <p:pic>
        <p:nvPicPr>
          <p:cNvPr id="1034" name="图片 14" descr="logo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1450" y="84138"/>
            <a:ext cx="19954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303" r:id="rId2"/>
    <p:sldLayoutId id="2147484304" r:id="rId3"/>
    <p:sldLayoutId id="2147484305" r:id="rId4"/>
    <p:sldLayoutId id="2147484306" r:id="rId5"/>
    <p:sldLayoutId id="2147484307" r:id="rId6"/>
    <p:sldLayoutId id="2147484308" r:id="rId7"/>
    <p:sldLayoutId id="2147484309" r:id="rId8"/>
    <p:sldLayoutId id="2147484310" r:id="rId9"/>
    <p:sldLayoutId id="2147484311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256A2"/>
          </a:solidFill>
          <a:latin typeface="黑体" pitchFamily="2" charset="-122"/>
          <a:ea typeface="黑体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8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u"/>
        <a:defRPr sz="24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teuer@Sch&#246;n.de" TargetMode="External"/><Relationship Id="rId3" Type="http://schemas.openxmlformats.org/officeDocument/2006/relationships/hyperlink" Target="mailto:&#20363;&#12360;@&#20363;&#12360;.jp" TargetMode="External"/><Relationship Id="rId7" Type="http://schemas.openxmlformats.org/officeDocument/2006/relationships/hyperlink" Target="mailto:&#233;t&#233;@&#201;conomie.f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&#29992;&#25143;@&#20013;&#25991;.cn" TargetMode="External"/><Relationship Id="rId5" Type="http://schemas.openxmlformats.org/officeDocument/2006/relationships/hyperlink" Target="mailto:&#49892;&#47168;@&#49892;&#47168;.kr" TargetMode="External"/><Relationship Id="rId4" Type="http://schemas.openxmlformats.org/officeDocument/2006/relationships/hyperlink" Target="mailto:&#2346;&#2352;&#2368;&#2325;&#2381;&#2359;&#2366;@&#2313;&#2342;&#2366;&#2361;&#2352;&#2339;.in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0325" y="5786438"/>
            <a:ext cx="1643063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214283" y="3000375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IETF: Internet </a:t>
            </a:r>
            <a:r>
              <a:rPr lang="en-US" sz="3600" dirty="0" smtClean="0"/>
              <a:t>Evolution Turbo Facilitator</a:t>
            </a:r>
            <a:endParaRPr lang="zh-CN" altLang="en-US" sz="3600" b="1" dirty="0">
              <a:solidFill>
                <a:schemeClr val="bg2">
                  <a:lumMod val="25000"/>
                </a:schemeClr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2714612" y="4357694"/>
            <a:ext cx="407193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endParaRPr lang="en-US" altLang="zh-CN" sz="2000" dirty="0" smtClean="0"/>
          </a:p>
          <a:p>
            <a:pPr algn="ctr">
              <a:lnSpc>
                <a:spcPct val="80000"/>
              </a:lnSpc>
            </a:pPr>
            <a:r>
              <a:rPr lang="en-US" altLang="zh-CN" sz="2000" dirty="0" err="1" smtClean="0"/>
              <a:t>Xiaodong</a:t>
            </a:r>
            <a:r>
              <a:rPr lang="en-US" altLang="zh-CN" sz="2000" dirty="0" smtClean="0"/>
              <a:t> LEE</a:t>
            </a:r>
          </a:p>
          <a:p>
            <a:pPr algn="ctr">
              <a:lnSpc>
                <a:spcPct val="80000"/>
              </a:lnSpc>
            </a:pPr>
            <a:r>
              <a:rPr lang="en-US" altLang="zh-CN" sz="2000" dirty="0" smtClean="0"/>
              <a:t>  </a:t>
            </a:r>
            <a:endParaRPr lang="en-US" altLang="zh-CN" sz="2000" dirty="0"/>
          </a:p>
          <a:p>
            <a:pPr algn="ctr">
              <a:lnSpc>
                <a:spcPct val="80000"/>
              </a:lnSpc>
            </a:pPr>
            <a:r>
              <a:rPr lang="en-US" sz="2000" dirty="0" err="1" smtClean="0"/>
              <a:t>APNIC@Beijing</a:t>
            </a:r>
            <a:r>
              <a:rPr lang="en-US" sz="2000" dirty="0" smtClean="0"/>
              <a:t> </a:t>
            </a:r>
          </a:p>
          <a:p>
            <a:pPr algn="ctr">
              <a:lnSpc>
                <a:spcPct val="80000"/>
              </a:lnSpc>
            </a:pPr>
            <a:endParaRPr lang="en-US" sz="2000" dirty="0" smtClean="0"/>
          </a:p>
          <a:p>
            <a:pPr algn="ctr"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altLang="zh-CN" sz="2000" dirty="0" smtClean="0"/>
              <a:t>2009</a:t>
            </a:r>
            <a:endParaRPr lang="en-US" altLang="zh-CN" sz="2000" dirty="0"/>
          </a:p>
        </p:txBody>
      </p:sp>
      <p:pic>
        <p:nvPicPr>
          <p:cNvPr id="119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39"/>
          <p:cNvGrpSpPr>
            <a:grpSpLocks/>
          </p:cNvGrpSpPr>
          <p:nvPr/>
        </p:nvGrpSpPr>
        <p:grpSpPr bwMode="auto">
          <a:xfrm>
            <a:off x="0" y="2214563"/>
            <a:ext cx="9144000" cy="127000"/>
            <a:chOff x="0" y="1071038"/>
            <a:chExt cx="9144000" cy="143390"/>
          </a:xfrm>
        </p:grpSpPr>
        <p:sp>
          <p:nvSpPr>
            <p:cNvPr id="13" name="矩形 12"/>
            <p:cNvSpPr/>
            <p:nvPr/>
          </p:nvSpPr>
          <p:spPr>
            <a:xfrm>
              <a:off x="0" y="1142990"/>
              <a:ext cx="9144000" cy="71438"/>
            </a:xfrm>
            <a:prstGeom prst="rect">
              <a:avLst/>
            </a:prstGeom>
            <a:gradFill>
              <a:gsLst>
                <a:gs pos="0">
                  <a:schemeClr val="dk1">
                    <a:tint val="50000"/>
                    <a:satMod val="300000"/>
                    <a:alpha val="49000"/>
                  </a:schemeClr>
                </a:gs>
                <a:gs pos="35000">
                  <a:schemeClr val="dk1">
                    <a:tint val="37000"/>
                    <a:satMod val="300000"/>
                    <a:alpha val="50000"/>
                  </a:schemeClr>
                </a:gs>
                <a:gs pos="100000">
                  <a:schemeClr val="dk1">
                    <a:tint val="15000"/>
                    <a:satMod val="350000"/>
                    <a:alpha val="51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0" y="1071038"/>
              <a:ext cx="9144000" cy="98580"/>
            </a:xfrm>
            <a:prstGeom prst="rect">
              <a:avLst/>
            </a:prstGeom>
            <a:gradFill flip="none" rotWithShape="1">
              <a:gsLst>
                <a:gs pos="35000">
                  <a:schemeClr val="tx1"/>
                </a:gs>
                <a:gs pos="79000">
                  <a:schemeClr val="bg1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6" name="矩形 15"/>
          <p:cNvSpPr/>
          <p:nvPr/>
        </p:nvSpPr>
        <p:spPr>
          <a:xfrm>
            <a:off x="3654425" y="0"/>
            <a:ext cx="131763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887788" y="0"/>
            <a:ext cx="112712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940800" y="0"/>
            <a:ext cx="131763" cy="221138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077075" y="0"/>
            <a:ext cx="66675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786438" y="0"/>
            <a:ext cx="46037" cy="2214563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219950" y="0"/>
            <a:ext cx="66675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62627E-6 L 0.52396 3.62627E-6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62627E-6 L 0.52396 3.62627E-6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22628E-6 L -0.43924 1.22628E-6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5 0.00023 L -0.29028 0.00023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8 0.00024 L -0.23854 0.00024 " pathEditMode="relative" rAng="0" ptsTypes="AA">
                                      <p:cBhvr>
                                        <p:cTn id="5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87 -3.7037E-6 L -0.39115 -3.7037E-6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1303338"/>
            <a:ext cx="877888" cy="457200"/>
            <a:chOff x="434" y="1479"/>
            <a:chExt cx="551" cy="288"/>
          </a:xfrm>
        </p:grpSpPr>
        <p:sp>
          <p:nvSpPr>
            <p:cNvPr id="243715" name="Rectangle 3"/>
            <p:cNvSpPr>
              <a:spLocks noChangeArrowheads="1"/>
            </p:cNvSpPr>
            <p:nvPr/>
          </p:nvSpPr>
          <p:spPr bwMode="auto">
            <a:xfrm>
              <a:off x="434" y="1542"/>
              <a:ext cx="551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716" name="Line 4"/>
            <p:cNvSpPr>
              <a:spLocks noChangeShapeType="1"/>
            </p:cNvSpPr>
            <p:nvPr/>
          </p:nvSpPr>
          <p:spPr bwMode="auto">
            <a:xfrm flipV="1">
              <a:off x="709" y="1479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717" name="Line 5"/>
          <p:cNvSpPr>
            <a:spLocks noChangeShapeType="1"/>
          </p:cNvSpPr>
          <p:nvPr/>
        </p:nvSpPr>
        <p:spPr bwMode="auto">
          <a:xfrm>
            <a:off x="323850" y="1762125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23850" y="1828800"/>
            <a:ext cx="877888" cy="290513"/>
            <a:chOff x="434" y="1869"/>
            <a:chExt cx="551" cy="225"/>
          </a:xfrm>
        </p:grpSpPr>
        <p:sp>
          <p:nvSpPr>
            <p:cNvPr id="243719" name="Rectangle 7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 dirty="0" err="1">
                  <a:solidFill>
                    <a:srgbClr val="003399"/>
                  </a:solidFill>
                  <a:latin typeface="Arial" charset="0"/>
                </a:rPr>
                <a:t>calsify</a:t>
              </a:r>
              <a:endParaRPr kumimoji="0" lang="en-US" altLang="zh-CN" sz="1400" dirty="0">
                <a:solidFill>
                  <a:srgbClr val="003399"/>
                </a:solidFill>
                <a:latin typeface="Arial" charset="0"/>
              </a:endParaRPr>
            </a:p>
          </p:txBody>
        </p:sp>
        <p:sp>
          <p:nvSpPr>
            <p:cNvPr id="243720" name="Line 8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23850" y="2189163"/>
            <a:ext cx="877888" cy="288925"/>
            <a:chOff x="434" y="1869"/>
            <a:chExt cx="551" cy="225"/>
          </a:xfrm>
        </p:grpSpPr>
        <p:sp>
          <p:nvSpPr>
            <p:cNvPr id="243722" name="Rectangle 10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lang="en-US" altLang="zh-CN" sz="1400" dirty="0" err="1" smtClean="0">
                  <a:solidFill>
                    <a:srgbClr val="003399"/>
                  </a:solidFill>
                </a:rPr>
                <a:t>IDNAbis</a:t>
              </a:r>
              <a:endParaRPr kumimoji="0" lang="en-US" altLang="zh-CN" sz="1400" dirty="0">
                <a:solidFill>
                  <a:srgbClr val="003399"/>
                </a:solidFill>
                <a:latin typeface="Arial" charset="0"/>
              </a:endParaRPr>
            </a:p>
          </p:txBody>
        </p:sp>
        <p:sp>
          <p:nvSpPr>
            <p:cNvPr id="243723" name="Line 11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23850" y="2547938"/>
            <a:ext cx="877888" cy="288925"/>
            <a:chOff x="434" y="1869"/>
            <a:chExt cx="551" cy="225"/>
          </a:xfrm>
        </p:grpSpPr>
        <p:sp>
          <p:nvSpPr>
            <p:cNvPr id="243725" name="Rectangle 13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eai</a:t>
              </a:r>
            </a:p>
          </p:txBody>
        </p:sp>
        <p:sp>
          <p:nvSpPr>
            <p:cNvPr id="243726" name="Line 14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23850" y="2905125"/>
            <a:ext cx="877888" cy="290513"/>
            <a:chOff x="434" y="1869"/>
            <a:chExt cx="551" cy="225"/>
          </a:xfrm>
        </p:grpSpPr>
        <p:sp>
          <p:nvSpPr>
            <p:cNvPr id="243728" name="Rectangle 16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httpbis</a:t>
              </a:r>
            </a:p>
          </p:txBody>
        </p:sp>
        <p:sp>
          <p:nvSpPr>
            <p:cNvPr id="243729" name="Line 17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23850" y="3265488"/>
            <a:ext cx="877888" cy="288925"/>
            <a:chOff x="434" y="1869"/>
            <a:chExt cx="551" cy="225"/>
          </a:xfrm>
        </p:grpSpPr>
        <p:sp>
          <p:nvSpPr>
            <p:cNvPr id="243731" name="Rectangle 19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imapext</a:t>
              </a:r>
            </a:p>
          </p:txBody>
        </p:sp>
        <p:sp>
          <p:nvSpPr>
            <p:cNvPr id="243732" name="Line 20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23850" y="3624263"/>
            <a:ext cx="877888" cy="288925"/>
            <a:chOff x="434" y="1869"/>
            <a:chExt cx="551" cy="225"/>
          </a:xfrm>
        </p:grpSpPr>
        <p:sp>
          <p:nvSpPr>
            <p:cNvPr id="243734" name="Rectangle 22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lemonade</a:t>
              </a:r>
            </a:p>
          </p:txBody>
        </p:sp>
        <p:sp>
          <p:nvSpPr>
            <p:cNvPr id="243735" name="Line 23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323850" y="3981450"/>
            <a:ext cx="877888" cy="290513"/>
            <a:chOff x="434" y="1869"/>
            <a:chExt cx="551" cy="225"/>
          </a:xfrm>
        </p:grpSpPr>
        <p:sp>
          <p:nvSpPr>
            <p:cNvPr id="243737" name="Rectangle 25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ltru</a:t>
              </a:r>
            </a:p>
          </p:txBody>
        </p:sp>
        <p:sp>
          <p:nvSpPr>
            <p:cNvPr id="243738" name="Line 26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323850" y="4341813"/>
            <a:ext cx="877888" cy="288925"/>
            <a:chOff x="434" y="1869"/>
            <a:chExt cx="551" cy="225"/>
          </a:xfrm>
        </p:grpSpPr>
        <p:sp>
          <p:nvSpPr>
            <p:cNvPr id="243740" name="Rectangle 28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sieve</a:t>
              </a:r>
            </a:p>
          </p:txBody>
        </p:sp>
        <p:sp>
          <p:nvSpPr>
            <p:cNvPr id="243741" name="Line 29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23850" y="4700588"/>
            <a:ext cx="877888" cy="288925"/>
            <a:chOff x="434" y="1869"/>
            <a:chExt cx="551" cy="225"/>
          </a:xfrm>
        </p:grpSpPr>
        <p:sp>
          <p:nvSpPr>
            <p:cNvPr id="243743" name="Rectangle 31"/>
            <p:cNvSpPr>
              <a:spLocks noChangeArrowheads="1"/>
            </p:cNvSpPr>
            <p:nvPr/>
          </p:nvSpPr>
          <p:spPr bwMode="auto">
            <a:xfrm>
              <a:off x="530" y="1869"/>
              <a:ext cx="455" cy="225"/>
            </a:xfrm>
            <a:prstGeom prst="rect">
              <a:avLst/>
            </a:prstGeom>
            <a:solidFill>
              <a:srgbClr val="66FF99">
                <a:alpha val="39999"/>
              </a:srgbClr>
            </a:solidFill>
            <a:ln w="12700" algn="ctr">
              <a:solidFill>
                <a:srgbClr val="66FF99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400">
                  <a:solidFill>
                    <a:srgbClr val="003399"/>
                  </a:solidFill>
                  <a:latin typeface="Arial" charset="0"/>
                </a:rPr>
                <a:t>usefor</a:t>
              </a:r>
            </a:p>
          </p:txBody>
        </p:sp>
        <p:sp>
          <p:nvSpPr>
            <p:cNvPr id="243744" name="Line 32"/>
            <p:cNvSpPr>
              <a:spLocks noChangeShapeType="1"/>
            </p:cNvSpPr>
            <p:nvPr/>
          </p:nvSpPr>
          <p:spPr bwMode="auto">
            <a:xfrm flipH="1">
              <a:off x="434" y="198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1398588" y="1303338"/>
            <a:ext cx="877887" cy="457200"/>
            <a:chOff x="434" y="1479"/>
            <a:chExt cx="551" cy="288"/>
          </a:xfrm>
        </p:grpSpPr>
        <p:sp>
          <p:nvSpPr>
            <p:cNvPr id="243746" name="Rectangle 34"/>
            <p:cNvSpPr>
              <a:spLocks noChangeArrowheads="1"/>
            </p:cNvSpPr>
            <p:nvPr/>
          </p:nvSpPr>
          <p:spPr bwMode="auto">
            <a:xfrm>
              <a:off x="434" y="1542"/>
              <a:ext cx="551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747" name="Line 35"/>
            <p:cNvSpPr>
              <a:spLocks noChangeShapeType="1"/>
            </p:cNvSpPr>
            <p:nvPr/>
          </p:nvSpPr>
          <p:spPr bwMode="auto">
            <a:xfrm flipV="1">
              <a:off x="709" y="1479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748" name="Rectangle 36"/>
          <p:cNvSpPr>
            <a:spLocks noChangeArrowheads="1"/>
          </p:cNvSpPr>
          <p:nvPr/>
        </p:nvSpPr>
        <p:spPr bwMode="auto">
          <a:xfrm>
            <a:off x="1550988" y="1828800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ipr</a:t>
            </a:r>
          </a:p>
        </p:txBody>
      </p:sp>
      <p:sp>
        <p:nvSpPr>
          <p:cNvPr id="243749" name="Line 37"/>
          <p:cNvSpPr>
            <a:spLocks noChangeShapeType="1"/>
          </p:cNvSpPr>
          <p:nvPr/>
        </p:nvSpPr>
        <p:spPr bwMode="auto">
          <a:xfrm flipH="1">
            <a:off x="1398588" y="19732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51" name="Line 39"/>
          <p:cNvSpPr>
            <a:spLocks noChangeShapeType="1"/>
          </p:cNvSpPr>
          <p:nvPr/>
        </p:nvSpPr>
        <p:spPr bwMode="auto">
          <a:xfrm flipH="1">
            <a:off x="1403350" y="23495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2484438" y="1303338"/>
            <a:ext cx="879475" cy="457200"/>
            <a:chOff x="434" y="1479"/>
            <a:chExt cx="551" cy="288"/>
          </a:xfrm>
        </p:grpSpPr>
        <p:sp>
          <p:nvSpPr>
            <p:cNvPr id="243753" name="Rectangle 41"/>
            <p:cNvSpPr>
              <a:spLocks noChangeArrowheads="1"/>
            </p:cNvSpPr>
            <p:nvPr/>
          </p:nvSpPr>
          <p:spPr bwMode="auto">
            <a:xfrm>
              <a:off x="434" y="1542"/>
              <a:ext cx="551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754" name="Line 42"/>
            <p:cNvSpPr>
              <a:spLocks noChangeShapeType="1"/>
            </p:cNvSpPr>
            <p:nvPr/>
          </p:nvSpPr>
          <p:spPr bwMode="auto">
            <a:xfrm flipV="1">
              <a:off x="709" y="1479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755" name="Rectangle 43"/>
          <p:cNvSpPr>
            <a:spLocks noChangeArrowheads="1"/>
          </p:cNvSpPr>
          <p:nvPr/>
        </p:nvSpPr>
        <p:spPr bwMode="auto">
          <a:xfrm>
            <a:off x="2636838" y="1828800"/>
            <a:ext cx="727075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16ng</a:t>
            </a:r>
          </a:p>
        </p:txBody>
      </p:sp>
      <p:sp>
        <p:nvSpPr>
          <p:cNvPr id="243756" name="Line 44"/>
          <p:cNvSpPr>
            <a:spLocks noChangeShapeType="1"/>
          </p:cNvSpPr>
          <p:nvPr/>
        </p:nvSpPr>
        <p:spPr bwMode="auto">
          <a:xfrm flipH="1">
            <a:off x="2484438" y="19732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57" name="Rectangle 45"/>
          <p:cNvSpPr>
            <a:spLocks noChangeArrowheads="1"/>
          </p:cNvSpPr>
          <p:nvPr/>
        </p:nvSpPr>
        <p:spPr bwMode="auto">
          <a:xfrm>
            <a:off x="2636838" y="2189163"/>
            <a:ext cx="727075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6man</a:t>
            </a:r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 flipH="1">
            <a:off x="2484438" y="23336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59" name="Rectangle 47"/>
          <p:cNvSpPr>
            <a:spLocks noChangeArrowheads="1"/>
          </p:cNvSpPr>
          <p:nvPr/>
        </p:nvSpPr>
        <p:spPr bwMode="auto">
          <a:xfrm>
            <a:off x="2636838" y="2547938"/>
            <a:ext cx="727075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ancp</a:t>
            </a:r>
          </a:p>
        </p:txBody>
      </p:sp>
      <p:sp>
        <p:nvSpPr>
          <p:cNvPr id="243760" name="Line 48"/>
          <p:cNvSpPr>
            <a:spLocks noChangeShapeType="1"/>
          </p:cNvSpPr>
          <p:nvPr/>
        </p:nvSpPr>
        <p:spPr bwMode="auto">
          <a:xfrm flipH="1">
            <a:off x="2484438" y="2692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2636838" y="2905125"/>
            <a:ext cx="727075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csi</a:t>
            </a:r>
          </a:p>
        </p:txBody>
      </p:sp>
      <p:sp>
        <p:nvSpPr>
          <p:cNvPr id="243762" name="Line 50"/>
          <p:cNvSpPr>
            <a:spLocks noChangeShapeType="1"/>
          </p:cNvSpPr>
          <p:nvPr/>
        </p:nvSpPr>
        <p:spPr bwMode="auto">
          <a:xfrm flipH="1">
            <a:off x="2484438" y="30511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63" name="Rectangle 51"/>
          <p:cNvSpPr>
            <a:spLocks noChangeArrowheads="1"/>
          </p:cNvSpPr>
          <p:nvPr/>
        </p:nvSpPr>
        <p:spPr bwMode="auto">
          <a:xfrm>
            <a:off x="2636838" y="3265488"/>
            <a:ext cx="727075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dhc</a:t>
            </a:r>
          </a:p>
        </p:txBody>
      </p:sp>
      <p:sp>
        <p:nvSpPr>
          <p:cNvPr id="243764" name="Line 52"/>
          <p:cNvSpPr>
            <a:spLocks noChangeShapeType="1"/>
          </p:cNvSpPr>
          <p:nvPr/>
        </p:nvSpPr>
        <p:spPr bwMode="auto">
          <a:xfrm flipH="1">
            <a:off x="2484438" y="34099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65" name="Rectangle 53"/>
          <p:cNvSpPr>
            <a:spLocks noChangeArrowheads="1"/>
          </p:cNvSpPr>
          <p:nvPr/>
        </p:nvSpPr>
        <p:spPr bwMode="auto">
          <a:xfrm>
            <a:off x="2636838" y="3624263"/>
            <a:ext cx="727075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dna</a:t>
            </a:r>
          </a:p>
        </p:txBody>
      </p:sp>
      <p:sp>
        <p:nvSpPr>
          <p:cNvPr id="243766" name="Line 54"/>
          <p:cNvSpPr>
            <a:spLocks noChangeShapeType="1"/>
          </p:cNvSpPr>
          <p:nvPr/>
        </p:nvSpPr>
        <p:spPr bwMode="auto">
          <a:xfrm flipH="1">
            <a:off x="2484438" y="37687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67" name="Rectangle 55"/>
          <p:cNvSpPr>
            <a:spLocks noChangeArrowheads="1"/>
          </p:cNvSpPr>
          <p:nvPr/>
        </p:nvSpPr>
        <p:spPr bwMode="auto">
          <a:xfrm>
            <a:off x="2636838" y="3981450"/>
            <a:ext cx="727075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dnsext</a:t>
            </a:r>
          </a:p>
        </p:txBody>
      </p:sp>
      <p:sp>
        <p:nvSpPr>
          <p:cNvPr id="243768" name="Line 56"/>
          <p:cNvSpPr>
            <a:spLocks noChangeShapeType="1"/>
          </p:cNvSpPr>
          <p:nvPr/>
        </p:nvSpPr>
        <p:spPr bwMode="auto">
          <a:xfrm flipH="1">
            <a:off x="2484438" y="41275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2636838" y="4341813"/>
            <a:ext cx="727075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eap</a:t>
            </a:r>
          </a:p>
        </p:txBody>
      </p:sp>
      <p:sp>
        <p:nvSpPr>
          <p:cNvPr id="243770" name="Line 58"/>
          <p:cNvSpPr>
            <a:spLocks noChangeShapeType="1"/>
          </p:cNvSpPr>
          <p:nvPr/>
        </p:nvSpPr>
        <p:spPr bwMode="auto">
          <a:xfrm flipH="1">
            <a:off x="2484438" y="44862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72" name="Rectangle 60"/>
          <p:cNvSpPr>
            <a:spLocks noChangeArrowheads="1"/>
          </p:cNvSpPr>
          <p:nvPr/>
        </p:nvSpPr>
        <p:spPr bwMode="auto">
          <a:xfrm>
            <a:off x="3673475" y="1431925"/>
            <a:ext cx="8604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73" name="Line 61"/>
          <p:cNvSpPr>
            <a:spLocks noChangeShapeType="1"/>
          </p:cNvSpPr>
          <p:nvPr/>
        </p:nvSpPr>
        <p:spPr bwMode="auto">
          <a:xfrm flipV="1">
            <a:off x="4078288" y="13033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75" name="Rectangle 63"/>
          <p:cNvSpPr>
            <a:spLocks noChangeArrowheads="1"/>
          </p:cNvSpPr>
          <p:nvPr/>
        </p:nvSpPr>
        <p:spPr bwMode="auto">
          <a:xfrm>
            <a:off x="4725988" y="1412875"/>
            <a:ext cx="85407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76" name="Line 64"/>
          <p:cNvSpPr>
            <a:spLocks noChangeShapeType="1"/>
          </p:cNvSpPr>
          <p:nvPr/>
        </p:nvSpPr>
        <p:spPr bwMode="auto">
          <a:xfrm flipV="1">
            <a:off x="5164138" y="13033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4879975" y="182880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avt</a:t>
            </a: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H="1">
            <a:off x="4725988" y="1973263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4879975" y="21891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bliss</a:t>
            </a:r>
          </a:p>
        </p:txBody>
      </p:sp>
      <p:sp>
        <p:nvSpPr>
          <p:cNvPr id="243781" name="Line 69"/>
          <p:cNvSpPr>
            <a:spLocks noChangeShapeType="1"/>
          </p:cNvSpPr>
          <p:nvPr/>
        </p:nvSpPr>
        <p:spPr bwMode="auto">
          <a:xfrm flipH="1">
            <a:off x="4725988" y="23336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82" name="Rectangle 70"/>
          <p:cNvSpPr>
            <a:spLocks noChangeArrowheads="1"/>
          </p:cNvSpPr>
          <p:nvPr/>
        </p:nvSpPr>
        <p:spPr bwMode="auto">
          <a:xfrm>
            <a:off x="4879975" y="254793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ecrit</a:t>
            </a:r>
          </a:p>
        </p:txBody>
      </p:sp>
      <p:sp>
        <p:nvSpPr>
          <p:cNvPr id="243783" name="Line 71"/>
          <p:cNvSpPr>
            <a:spLocks noChangeShapeType="1"/>
          </p:cNvSpPr>
          <p:nvPr/>
        </p:nvSpPr>
        <p:spPr bwMode="auto">
          <a:xfrm flipH="1">
            <a:off x="4725988" y="26924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84" name="Rectangle 72"/>
          <p:cNvSpPr>
            <a:spLocks noChangeArrowheads="1"/>
          </p:cNvSpPr>
          <p:nvPr/>
        </p:nvSpPr>
        <p:spPr bwMode="auto">
          <a:xfrm>
            <a:off x="4879975" y="2905125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enum</a:t>
            </a:r>
          </a:p>
        </p:txBody>
      </p:sp>
      <p:sp>
        <p:nvSpPr>
          <p:cNvPr id="243785" name="Line 73"/>
          <p:cNvSpPr>
            <a:spLocks noChangeShapeType="1"/>
          </p:cNvSpPr>
          <p:nvPr/>
        </p:nvSpPr>
        <p:spPr bwMode="auto">
          <a:xfrm flipH="1">
            <a:off x="4725988" y="30511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86" name="Rectangle 74"/>
          <p:cNvSpPr>
            <a:spLocks noChangeArrowheads="1"/>
          </p:cNvSpPr>
          <p:nvPr/>
        </p:nvSpPr>
        <p:spPr bwMode="auto">
          <a:xfrm>
            <a:off x="4879975" y="326548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geopriv</a:t>
            </a:r>
          </a:p>
        </p:txBody>
      </p:sp>
      <p:sp>
        <p:nvSpPr>
          <p:cNvPr id="243787" name="Line 75"/>
          <p:cNvSpPr>
            <a:spLocks noChangeShapeType="1"/>
          </p:cNvSpPr>
          <p:nvPr/>
        </p:nvSpPr>
        <p:spPr bwMode="auto">
          <a:xfrm flipH="1">
            <a:off x="4725988" y="340995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88" name="Rectangle 76"/>
          <p:cNvSpPr>
            <a:spLocks noChangeArrowheads="1"/>
          </p:cNvSpPr>
          <p:nvPr/>
        </p:nvSpPr>
        <p:spPr bwMode="auto">
          <a:xfrm>
            <a:off x="4879975" y="36242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iptel</a:t>
            </a:r>
          </a:p>
        </p:txBody>
      </p:sp>
      <p:sp>
        <p:nvSpPr>
          <p:cNvPr id="243789" name="Line 77"/>
          <p:cNvSpPr>
            <a:spLocks noChangeShapeType="1"/>
          </p:cNvSpPr>
          <p:nvPr/>
        </p:nvSpPr>
        <p:spPr bwMode="auto">
          <a:xfrm flipH="1">
            <a:off x="4725988" y="37687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90" name="Rectangle 78"/>
          <p:cNvSpPr>
            <a:spLocks noChangeArrowheads="1"/>
          </p:cNvSpPr>
          <p:nvPr/>
        </p:nvSpPr>
        <p:spPr bwMode="auto">
          <a:xfrm>
            <a:off x="4879975" y="398145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sip</a:t>
            </a:r>
          </a:p>
        </p:txBody>
      </p:sp>
      <p:sp>
        <p:nvSpPr>
          <p:cNvPr id="243791" name="Line 79"/>
          <p:cNvSpPr>
            <a:spLocks noChangeShapeType="1"/>
          </p:cNvSpPr>
          <p:nvPr/>
        </p:nvSpPr>
        <p:spPr bwMode="auto">
          <a:xfrm flipH="1">
            <a:off x="4725988" y="41275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92" name="Rectangle 80"/>
          <p:cNvSpPr>
            <a:spLocks noChangeArrowheads="1"/>
          </p:cNvSpPr>
          <p:nvPr/>
        </p:nvSpPr>
        <p:spPr bwMode="auto">
          <a:xfrm>
            <a:off x="4879975" y="434181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sipping</a:t>
            </a:r>
          </a:p>
        </p:txBody>
      </p:sp>
      <p:sp>
        <p:nvSpPr>
          <p:cNvPr id="243793" name="Line 81"/>
          <p:cNvSpPr>
            <a:spLocks noChangeShapeType="1"/>
          </p:cNvSpPr>
          <p:nvPr/>
        </p:nvSpPr>
        <p:spPr bwMode="auto">
          <a:xfrm flipH="1">
            <a:off x="4725988" y="44862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794" name="Rectangle 82"/>
          <p:cNvSpPr>
            <a:spLocks noChangeArrowheads="1"/>
          </p:cNvSpPr>
          <p:nvPr/>
        </p:nvSpPr>
        <p:spPr bwMode="auto">
          <a:xfrm>
            <a:off x="4879975" y="5067300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p2psip</a:t>
            </a:r>
          </a:p>
        </p:txBody>
      </p:sp>
      <p:sp>
        <p:nvSpPr>
          <p:cNvPr id="243795" name="Line 83"/>
          <p:cNvSpPr>
            <a:spLocks noChangeShapeType="1"/>
          </p:cNvSpPr>
          <p:nvPr/>
        </p:nvSpPr>
        <p:spPr bwMode="auto">
          <a:xfrm flipH="1">
            <a:off x="4725988" y="5211763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grpSp>
        <p:nvGrpSpPr>
          <p:cNvPr id="14" name="Group 84"/>
          <p:cNvGrpSpPr>
            <a:grpSpLocks/>
          </p:cNvGrpSpPr>
          <p:nvPr/>
        </p:nvGrpSpPr>
        <p:grpSpPr bwMode="auto">
          <a:xfrm>
            <a:off x="5810250" y="1303338"/>
            <a:ext cx="879475" cy="457200"/>
            <a:chOff x="434" y="1479"/>
            <a:chExt cx="551" cy="288"/>
          </a:xfrm>
        </p:grpSpPr>
        <p:sp>
          <p:nvSpPr>
            <p:cNvPr id="243797" name="Rectangle 85"/>
            <p:cNvSpPr>
              <a:spLocks noChangeArrowheads="1"/>
            </p:cNvSpPr>
            <p:nvPr/>
          </p:nvSpPr>
          <p:spPr bwMode="auto">
            <a:xfrm>
              <a:off x="434" y="1542"/>
              <a:ext cx="551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798" name="Line 86"/>
            <p:cNvSpPr>
              <a:spLocks noChangeShapeType="1"/>
            </p:cNvSpPr>
            <p:nvPr/>
          </p:nvSpPr>
          <p:spPr bwMode="auto">
            <a:xfrm flipV="1">
              <a:off x="709" y="1479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800" name="Rectangle 88"/>
          <p:cNvSpPr>
            <a:spLocks noChangeArrowheads="1"/>
          </p:cNvSpPr>
          <p:nvPr/>
        </p:nvSpPr>
        <p:spPr bwMode="auto">
          <a:xfrm>
            <a:off x="5964238" y="1828800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bfd</a:t>
            </a:r>
          </a:p>
        </p:txBody>
      </p:sp>
      <p:sp>
        <p:nvSpPr>
          <p:cNvPr id="243801" name="Line 89"/>
          <p:cNvSpPr>
            <a:spLocks noChangeShapeType="1"/>
          </p:cNvSpPr>
          <p:nvPr/>
        </p:nvSpPr>
        <p:spPr bwMode="auto">
          <a:xfrm flipH="1">
            <a:off x="5810250" y="1973263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02" name="Rectangle 90"/>
          <p:cNvSpPr>
            <a:spLocks noChangeArrowheads="1"/>
          </p:cNvSpPr>
          <p:nvPr/>
        </p:nvSpPr>
        <p:spPr bwMode="auto">
          <a:xfrm>
            <a:off x="5964238" y="218916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ccamp</a:t>
            </a:r>
          </a:p>
        </p:txBody>
      </p:sp>
      <p:sp>
        <p:nvSpPr>
          <p:cNvPr id="243803" name="Line 91"/>
          <p:cNvSpPr>
            <a:spLocks noChangeShapeType="1"/>
          </p:cNvSpPr>
          <p:nvPr/>
        </p:nvSpPr>
        <p:spPr bwMode="auto">
          <a:xfrm flipH="1">
            <a:off x="5810250" y="2333625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04" name="Rectangle 92"/>
          <p:cNvSpPr>
            <a:spLocks noChangeArrowheads="1"/>
          </p:cNvSpPr>
          <p:nvPr/>
        </p:nvSpPr>
        <p:spPr bwMode="auto">
          <a:xfrm>
            <a:off x="5964238" y="2547938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idr</a:t>
            </a:r>
          </a:p>
        </p:txBody>
      </p:sp>
      <p:sp>
        <p:nvSpPr>
          <p:cNvPr id="243805" name="Line 93"/>
          <p:cNvSpPr>
            <a:spLocks noChangeShapeType="1"/>
          </p:cNvSpPr>
          <p:nvPr/>
        </p:nvSpPr>
        <p:spPr bwMode="auto">
          <a:xfrm flipH="1">
            <a:off x="5810250" y="2692400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06" name="Rectangle 94"/>
          <p:cNvSpPr>
            <a:spLocks noChangeArrowheads="1"/>
          </p:cNvSpPr>
          <p:nvPr/>
        </p:nvSpPr>
        <p:spPr bwMode="auto">
          <a:xfrm>
            <a:off x="5964238" y="2905125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isis</a:t>
            </a:r>
          </a:p>
        </p:txBody>
      </p:sp>
      <p:sp>
        <p:nvSpPr>
          <p:cNvPr id="243807" name="Line 95"/>
          <p:cNvSpPr>
            <a:spLocks noChangeShapeType="1"/>
          </p:cNvSpPr>
          <p:nvPr/>
        </p:nvSpPr>
        <p:spPr bwMode="auto">
          <a:xfrm flipH="1">
            <a:off x="5810250" y="3051175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08" name="Rectangle 96"/>
          <p:cNvSpPr>
            <a:spLocks noChangeArrowheads="1"/>
          </p:cNvSpPr>
          <p:nvPr/>
        </p:nvSpPr>
        <p:spPr bwMode="auto">
          <a:xfrm>
            <a:off x="5964238" y="3265488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ospf</a:t>
            </a:r>
          </a:p>
        </p:txBody>
      </p:sp>
      <p:sp>
        <p:nvSpPr>
          <p:cNvPr id="243809" name="Line 97"/>
          <p:cNvSpPr>
            <a:spLocks noChangeShapeType="1"/>
          </p:cNvSpPr>
          <p:nvPr/>
        </p:nvSpPr>
        <p:spPr bwMode="auto">
          <a:xfrm flipH="1">
            <a:off x="5810250" y="3409950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10" name="Rectangle 98"/>
          <p:cNvSpPr>
            <a:spLocks noChangeArrowheads="1"/>
          </p:cNvSpPr>
          <p:nvPr/>
        </p:nvSpPr>
        <p:spPr bwMode="auto">
          <a:xfrm>
            <a:off x="5964238" y="362426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pce</a:t>
            </a:r>
          </a:p>
        </p:txBody>
      </p:sp>
      <p:sp>
        <p:nvSpPr>
          <p:cNvPr id="243811" name="Line 99"/>
          <p:cNvSpPr>
            <a:spLocks noChangeShapeType="1"/>
          </p:cNvSpPr>
          <p:nvPr/>
        </p:nvSpPr>
        <p:spPr bwMode="auto">
          <a:xfrm flipH="1">
            <a:off x="5810250" y="3768725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12" name="Rectangle 100"/>
          <p:cNvSpPr>
            <a:spLocks noChangeArrowheads="1"/>
          </p:cNvSpPr>
          <p:nvPr/>
        </p:nvSpPr>
        <p:spPr bwMode="auto">
          <a:xfrm>
            <a:off x="5964238" y="3981450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roll</a:t>
            </a:r>
          </a:p>
        </p:txBody>
      </p:sp>
      <p:sp>
        <p:nvSpPr>
          <p:cNvPr id="243813" name="Line 101"/>
          <p:cNvSpPr>
            <a:spLocks noChangeShapeType="1"/>
          </p:cNvSpPr>
          <p:nvPr/>
        </p:nvSpPr>
        <p:spPr bwMode="auto">
          <a:xfrm flipH="1">
            <a:off x="5810250" y="4127500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14" name="Rectangle 102"/>
          <p:cNvSpPr>
            <a:spLocks noChangeArrowheads="1"/>
          </p:cNvSpPr>
          <p:nvPr/>
        </p:nvSpPr>
        <p:spPr bwMode="auto">
          <a:xfrm>
            <a:off x="5964238" y="434181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sidr</a:t>
            </a:r>
          </a:p>
        </p:txBody>
      </p:sp>
      <p:sp>
        <p:nvSpPr>
          <p:cNvPr id="243815" name="Line 103"/>
          <p:cNvSpPr>
            <a:spLocks noChangeShapeType="1"/>
          </p:cNvSpPr>
          <p:nvPr/>
        </p:nvSpPr>
        <p:spPr bwMode="auto">
          <a:xfrm flipH="1">
            <a:off x="5810250" y="4486275"/>
            <a:ext cx="153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16" name="Rectangle 104"/>
          <p:cNvSpPr>
            <a:spLocks noChangeArrowheads="1"/>
          </p:cNvSpPr>
          <p:nvPr/>
        </p:nvSpPr>
        <p:spPr bwMode="auto">
          <a:xfrm>
            <a:off x="5964238" y="5067300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rtgwg</a:t>
            </a:r>
          </a:p>
        </p:txBody>
      </p:sp>
      <p:sp>
        <p:nvSpPr>
          <p:cNvPr id="243817" name="Line 105"/>
          <p:cNvSpPr>
            <a:spLocks noChangeShapeType="1"/>
          </p:cNvSpPr>
          <p:nvPr/>
        </p:nvSpPr>
        <p:spPr bwMode="auto">
          <a:xfrm flipH="1">
            <a:off x="5795963" y="52292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19" name="Rectangle 107"/>
          <p:cNvSpPr>
            <a:spLocks noChangeArrowheads="1"/>
          </p:cNvSpPr>
          <p:nvPr/>
        </p:nvSpPr>
        <p:spPr bwMode="auto">
          <a:xfrm>
            <a:off x="6894513" y="1412875"/>
            <a:ext cx="846137" cy="347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0" name="Line 108"/>
          <p:cNvSpPr>
            <a:spLocks noChangeShapeType="1"/>
          </p:cNvSpPr>
          <p:nvPr/>
        </p:nvSpPr>
        <p:spPr bwMode="auto">
          <a:xfrm flipV="1">
            <a:off x="7316788" y="1303338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1" name="Line 109"/>
          <p:cNvSpPr>
            <a:spLocks noChangeShapeType="1"/>
          </p:cNvSpPr>
          <p:nvPr/>
        </p:nvSpPr>
        <p:spPr bwMode="auto">
          <a:xfrm>
            <a:off x="6894513" y="1762125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2" name="Rectangle 110"/>
          <p:cNvSpPr>
            <a:spLocks noChangeArrowheads="1"/>
          </p:cNvSpPr>
          <p:nvPr/>
        </p:nvSpPr>
        <p:spPr bwMode="auto">
          <a:xfrm>
            <a:off x="7048500" y="182880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btns</a:t>
            </a:r>
          </a:p>
        </p:txBody>
      </p:sp>
      <p:sp>
        <p:nvSpPr>
          <p:cNvPr id="243823" name="Line 111"/>
          <p:cNvSpPr>
            <a:spLocks noChangeShapeType="1"/>
          </p:cNvSpPr>
          <p:nvPr/>
        </p:nvSpPr>
        <p:spPr bwMode="auto">
          <a:xfrm flipH="1">
            <a:off x="6894513" y="1973263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4" name="Rectangle 112"/>
          <p:cNvSpPr>
            <a:spLocks noChangeArrowheads="1"/>
          </p:cNvSpPr>
          <p:nvPr/>
        </p:nvSpPr>
        <p:spPr bwMode="auto">
          <a:xfrm>
            <a:off x="7048500" y="21891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dkim</a:t>
            </a:r>
          </a:p>
        </p:txBody>
      </p:sp>
      <p:sp>
        <p:nvSpPr>
          <p:cNvPr id="243825" name="Line 113"/>
          <p:cNvSpPr>
            <a:spLocks noChangeShapeType="1"/>
          </p:cNvSpPr>
          <p:nvPr/>
        </p:nvSpPr>
        <p:spPr bwMode="auto">
          <a:xfrm flipH="1">
            <a:off x="6894513" y="23336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6" name="Rectangle 114"/>
          <p:cNvSpPr>
            <a:spLocks noChangeArrowheads="1"/>
          </p:cNvSpPr>
          <p:nvPr/>
        </p:nvSpPr>
        <p:spPr bwMode="auto">
          <a:xfrm>
            <a:off x="7048500" y="254793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emu</a:t>
            </a:r>
          </a:p>
        </p:txBody>
      </p:sp>
      <p:sp>
        <p:nvSpPr>
          <p:cNvPr id="243827" name="Line 115"/>
          <p:cNvSpPr>
            <a:spLocks noChangeShapeType="1"/>
          </p:cNvSpPr>
          <p:nvPr/>
        </p:nvSpPr>
        <p:spPr bwMode="auto">
          <a:xfrm flipH="1">
            <a:off x="6894513" y="26924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28" name="Rectangle 116"/>
          <p:cNvSpPr>
            <a:spLocks noChangeArrowheads="1"/>
          </p:cNvSpPr>
          <p:nvPr/>
        </p:nvSpPr>
        <p:spPr bwMode="auto">
          <a:xfrm>
            <a:off x="7048500" y="2905125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hokey</a:t>
            </a:r>
          </a:p>
        </p:txBody>
      </p:sp>
      <p:sp>
        <p:nvSpPr>
          <p:cNvPr id="243829" name="Line 117"/>
          <p:cNvSpPr>
            <a:spLocks noChangeShapeType="1"/>
          </p:cNvSpPr>
          <p:nvPr/>
        </p:nvSpPr>
        <p:spPr bwMode="auto">
          <a:xfrm flipH="1">
            <a:off x="6894513" y="30511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30" name="Rectangle 118"/>
          <p:cNvSpPr>
            <a:spLocks noChangeArrowheads="1"/>
          </p:cNvSpPr>
          <p:nvPr/>
        </p:nvSpPr>
        <p:spPr bwMode="auto">
          <a:xfrm>
            <a:off x="7048500" y="326548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isms</a:t>
            </a:r>
          </a:p>
        </p:txBody>
      </p:sp>
      <p:sp>
        <p:nvSpPr>
          <p:cNvPr id="243831" name="Line 119"/>
          <p:cNvSpPr>
            <a:spLocks noChangeShapeType="1"/>
          </p:cNvSpPr>
          <p:nvPr/>
        </p:nvSpPr>
        <p:spPr bwMode="auto">
          <a:xfrm flipH="1">
            <a:off x="6894513" y="340995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32" name="Rectangle 120"/>
          <p:cNvSpPr>
            <a:spLocks noChangeArrowheads="1"/>
          </p:cNvSpPr>
          <p:nvPr/>
        </p:nvSpPr>
        <p:spPr bwMode="auto">
          <a:xfrm>
            <a:off x="7048500" y="36242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ltans</a:t>
            </a:r>
          </a:p>
        </p:txBody>
      </p:sp>
      <p:sp>
        <p:nvSpPr>
          <p:cNvPr id="243833" name="Line 121"/>
          <p:cNvSpPr>
            <a:spLocks noChangeShapeType="1"/>
          </p:cNvSpPr>
          <p:nvPr/>
        </p:nvSpPr>
        <p:spPr bwMode="auto">
          <a:xfrm flipH="1">
            <a:off x="6894513" y="37687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34" name="Rectangle 122"/>
          <p:cNvSpPr>
            <a:spLocks noChangeArrowheads="1"/>
          </p:cNvSpPr>
          <p:nvPr/>
        </p:nvSpPr>
        <p:spPr bwMode="auto">
          <a:xfrm>
            <a:off x="7048500" y="398145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msec</a:t>
            </a:r>
          </a:p>
        </p:txBody>
      </p:sp>
      <p:sp>
        <p:nvSpPr>
          <p:cNvPr id="243835" name="Line 123"/>
          <p:cNvSpPr>
            <a:spLocks noChangeShapeType="1"/>
          </p:cNvSpPr>
          <p:nvPr/>
        </p:nvSpPr>
        <p:spPr bwMode="auto">
          <a:xfrm flipH="1">
            <a:off x="6894513" y="41275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36" name="Rectangle 124"/>
          <p:cNvSpPr>
            <a:spLocks noChangeArrowheads="1"/>
          </p:cNvSpPr>
          <p:nvPr/>
        </p:nvSpPr>
        <p:spPr bwMode="auto">
          <a:xfrm>
            <a:off x="7048500" y="434181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nea</a:t>
            </a:r>
          </a:p>
        </p:txBody>
      </p:sp>
      <p:sp>
        <p:nvSpPr>
          <p:cNvPr id="243837" name="Line 125"/>
          <p:cNvSpPr>
            <a:spLocks noChangeShapeType="1"/>
          </p:cNvSpPr>
          <p:nvPr/>
        </p:nvSpPr>
        <p:spPr bwMode="auto">
          <a:xfrm flipH="1">
            <a:off x="6894513" y="44862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38" name="Rectangle 126"/>
          <p:cNvSpPr>
            <a:spLocks noChangeArrowheads="1"/>
          </p:cNvSpPr>
          <p:nvPr/>
        </p:nvSpPr>
        <p:spPr bwMode="auto">
          <a:xfrm>
            <a:off x="7048500" y="5067300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tls</a:t>
            </a:r>
          </a:p>
        </p:txBody>
      </p:sp>
      <p:sp>
        <p:nvSpPr>
          <p:cNvPr id="243839" name="Line 127"/>
          <p:cNvSpPr>
            <a:spLocks noChangeShapeType="1"/>
          </p:cNvSpPr>
          <p:nvPr/>
        </p:nvSpPr>
        <p:spPr bwMode="auto">
          <a:xfrm flipH="1">
            <a:off x="6894513" y="5211763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grpSp>
        <p:nvGrpSpPr>
          <p:cNvPr id="15" name="Group 128"/>
          <p:cNvGrpSpPr>
            <a:grpSpLocks/>
          </p:cNvGrpSpPr>
          <p:nvPr/>
        </p:nvGrpSpPr>
        <p:grpSpPr bwMode="auto">
          <a:xfrm>
            <a:off x="8015288" y="1303338"/>
            <a:ext cx="877887" cy="457200"/>
            <a:chOff x="434" y="1479"/>
            <a:chExt cx="551" cy="288"/>
          </a:xfrm>
        </p:grpSpPr>
        <p:sp>
          <p:nvSpPr>
            <p:cNvPr id="243841" name="Rectangle 129"/>
            <p:cNvSpPr>
              <a:spLocks noChangeArrowheads="1"/>
            </p:cNvSpPr>
            <p:nvPr/>
          </p:nvSpPr>
          <p:spPr bwMode="auto">
            <a:xfrm>
              <a:off x="434" y="1542"/>
              <a:ext cx="551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842" name="Line 130"/>
            <p:cNvSpPr>
              <a:spLocks noChangeShapeType="1"/>
            </p:cNvSpPr>
            <p:nvPr/>
          </p:nvSpPr>
          <p:spPr bwMode="auto">
            <a:xfrm flipV="1">
              <a:off x="709" y="1479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843" name="Line 131"/>
          <p:cNvSpPr>
            <a:spLocks noChangeShapeType="1"/>
          </p:cNvSpPr>
          <p:nvPr/>
        </p:nvSpPr>
        <p:spPr bwMode="auto">
          <a:xfrm>
            <a:off x="8012113" y="1773238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44" name="Rectangle 132"/>
          <p:cNvSpPr>
            <a:spLocks noChangeArrowheads="1"/>
          </p:cNvSpPr>
          <p:nvPr/>
        </p:nvSpPr>
        <p:spPr bwMode="auto">
          <a:xfrm>
            <a:off x="8167688" y="1828800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behave</a:t>
            </a:r>
          </a:p>
        </p:txBody>
      </p:sp>
      <p:sp>
        <p:nvSpPr>
          <p:cNvPr id="243845" name="Line 133"/>
          <p:cNvSpPr>
            <a:spLocks noChangeShapeType="1"/>
          </p:cNvSpPr>
          <p:nvPr/>
        </p:nvSpPr>
        <p:spPr bwMode="auto">
          <a:xfrm flipH="1">
            <a:off x="8015288" y="19732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46" name="Rectangle 134"/>
          <p:cNvSpPr>
            <a:spLocks noChangeArrowheads="1"/>
          </p:cNvSpPr>
          <p:nvPr/>
        </p:nvSpPr>
        <p:spPr bwMode="auto">
          <a:xfrm>
            <a:off x="8167688" y="218916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ippm</a:t>
            </a:r>
          </a:p>
        </p:txBody>
      </p:sp>
      <p:sp>
        <p:nvSpPr>
          <p:cNvPr id="243847" name="Line 135"/>
          <p:cNvSpPr>
            <a:spLocks noChangeShapeType="1"/>
          </p:cNvSpPr>
          <p:nvPr/>
        </p:nvSpPr>
        <p:spPr bwMode="auto">
          <a:xfrm flipH="1">
            <a:off x="8015288" y="23336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48" name="Rectangle 136"/>
          <p:cNvSpPr>
            <a:spLocks noChangeArrowheads="1"/>
          </p:cNvSpPr>
          <p:nvPr/>
        </p:nvSpPr>
        <p:spPr bwMode="auto">
          <a:xfrm>
            <a:off x="8167688" y="2547938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nsis</a:t>
            </a:r>
          </a:p>
        </p:txBody>
      </p:sp>
      <p:sp>
        <p:nvSpPr>
          <p:cNvPr id="243849" name="Line 137"/>
          <p:cNvSpPr>
            <a:spLocks noChangeShapeType="1"/>
          </p:cNvSpPr>
          <p:nvPr/>
        </p:nvSpPr>
        <p:spPr bwMode="auto">
          <a:xfrm flipH="1">
            <a:off x="8015288" y="2692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50" name="Rectangle 138"/>
          <p:cNvSpPr>
            <a:spLocks noChangeArrowheads="1"/>
          </p:cNvSpPr>
          <p:nvPr/>
        </p:nvSpPr>
        <p:spPr bwMode="auto">
          <a:xfrm>
            <a:off x="8167688" y="2905125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pcn</a:t>
            </a:r>
          </a:p>
        </p:txBody>
      </p:sp>
      <p:sp>
        <p:nvSpPr>
          <p:cNvPr id="243851" name="Line 139"/>
          <p:cNvSpPr>
            <a:spLocks noChangeShapeType="1"/>
          </p:cNvSpPr>
          <p:nvPr/>
        </p:nvSpPr>
        <p:spPr bwMode="auto">
          <a:xfrm flipH="1">
            <a:off x="8015288" y="30511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52" name="Rectangle 140"/>
          <p:cNvSpPr>
            <a:spLocks noChangeArrowheads="1"/>
          </p:cNvSpPr>
          <p:nvPr/>
        </p:nvSpPr>
        <p:spPr bwMode="auto">
          <a:xfrm>
            <a:off x="8167688" y="3265488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rmt</a:t>
            </a:r>
          </a:p>
        </p:txBody>
      </p:sp>
      <p:sp>
        <p:nvSpPr>
          <p:cNvPr id="243853" name="Line 141"/>
          <p:cNvSpPr>
            <a:spLocks noChangeShapeType="1"/>
          </p:cNvSpPr>
          <p:nvPr/>
        </p:nvSpPr>
        <p:spPr bwMode="auto">
          <a:xfrm flipH="1">
            <a:off x="8015288" y="34099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54" name="Rectangle 142"/>
          <p:cNvSpPr>
            <a:spLocks noChangeArrowheads="1"/>
          </p:cNvSpPr>
          <p:nvPr/>
        </p:nvSpPr>
        <p:spPr bwMode="auto">
          <a:xfrm>
            <a:off x="8167688" y="362426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rohc</a:t>
            </a:r>
          </a:p>
        </p:txBody>
      </p:sp>
      <p:sp>
        <p:nvSpPr>
          <p:cNvPr id="243855" name="Line 143"/>
          <p:cNvSpPr>
            <a:spLocks noChangeShapeType="1"/>
          </p:cNvSpPr>
          <p:nvPr/>
        </p:nvSpPr>
        <p:spPr bwMode="auto">
          <a:xfrm flipH="1">
            <a:off x="8015288" y="37687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56" name="Rectangle 144"/>
          <p:cNvSpPr>
            <a:spLocks noChangeArrowheads="1"/>
          </p:cNvSpPr>
          <p:nvPr/>
        </p:nvSpPr>
        <p:spPr bwMode="auto">
          <a:xfrm>
            <a:off x="8167688" y="3981450"/>
            <a:ext cx="725487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tcpm</a:t>
            </a:r>
          </a:p>
        </p:txBody>
      </p:sp>
      <p:sp>
        <p:nvSpPr>
          <p:cNvPr id="243857" name="Line 145"/>
          <p:cNvSpPr>
            <a:spLocks noChangeShapeType="1"/>
          </p:cNvSpPr>
          <p:nvPr/>
        </p:nvSpPr>
        <p:spPr bwMode="auto">
          <a:xfrm flipH="1">
            <a:off x="8015288" y="41275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58" name="Rectangle 146"/>
          <p:cNvSpPr>
            <a:spLocks noChangeArrowheads="1"/>
          </p:cNvSpPr>
          <p:nvPr/>
        </p:nvSpPr>
        <p:spPr bwMode="auto">
          <a:xfrm>
            <a:off x="8167688" y="434181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tsvwg</a:t>
            </a:r>
          </a:p>
        </p:txBody>
      </p:sp>
      <p:sp>
        <p:nvSpPr>
          <p:cNvPr id="243859" name="Line 147"/>
          <p:cNvSpPr>
            <a:spLocks noChangeShapeType="1"/>
          </p:cNvSpPr>
          <p:nvPr/>
        </p:nvSpPr>
        <p:spPr bwMode="auto">
          <a:xfrm flipH="1">
            <a:off x="8015288" y="44862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60" name="Rectangle 148"/>
          <p:cNvSpPr>
            <a:spLocks noChangeArrowheads="1"/>
          </p:cNvSpPr>
          <p:nvPr/>
        </p:nvSpPr>
        <p:spPr bwMode="auto">
          <a:xfrm>
            <a:off x="8167688" y="5067300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dccp</a:t>
            </a:r>
          </a:p>
        </p:txBody>
      </p:sp>
      <p:sp>
        <p:nvSpPr>
          <p:cNvPr id="243861" name="Line 149"/>
          <p:cNvSpPr>
            <a:spLocks noChangeShapeType="1"/>
          </p:cNvSpPr>
          <p:nvPr/>
        </p:nvSpPr>
        <p:spPr bwMode="auto">
          <a:xfrm flipH="1">
            <a:off x="8015288" y="52117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62" name="Line 150"/>
          <p:cNvSpPr>
            <a:spLocks noChangeShapeType="1"/>
          </p:cNvSpPr>
          <p:nvPr/>
        </p:nvSpPr>
        <p:spPr bwMode="auto">
          <a:xfrm>
            <a:off x="762000" y="1303338"/>
            <a:ext cx="769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63" name="Rectangle 151"/>
          <p:cNvSpPr>
            <a:spLocks noChangeArrowheads="1"/>
          </p:cNvSpPr>
          <p:nvPr/>
        </p:nvSpPr>
        <p:spPr bwMode="auto">
          <a:xfrm>
            <a:off x="3995738" y="476250"/>
            <a:ext cx="1152525" cy="35718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2000" b="1" dirty="0" smtClean="0">
                <a:solidFill>
                  <a:schemeClr val="bg1"/>
                </a:solidFill>
                <a:latin typeface="Arial" charset="0"/>
              </a:rPr>
              <a:t>     IETF</a:t>
            </a:r>
            <a:endParaRPr kumimoji="0" lang="en-US" altLang="zh-CN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64" name="Line 152"/>
          <p:cNvSpPr>
            <a:spLocks noChangeShapeType="1"/>
          </p:cNvSpPr>
          <p:nvPr/>
        </p:nvSpPr>
        <p:spPr bwMode="auto">
          <a:xfrm rot="10800000" flipV="1">
            <a:off x="4606925" y="833438"/>
            <a:ext cx="0" cy="46990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71" name="Rectangle 159"/>
          <p:cNvSpPr>
            <a:spLocks noChangeArrowheads="1"/>
          </p:cNvSpPr>
          <p:nvPr/>
        </p:nvSpPr>
        <p:spPr bwMode="auto">
          <a:xfrm>
            <a:off x="323850" y="1397000"/>
            <a:ext cx="879475" cy="35718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Application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2" name="Rectangle 160"/>
          <p:cNvSpPr>
            <a:spLocks noChangeArrowheads="1"/>
          </p:cNvSpPr>
          <p:nvPr/>
        </p:nvSpPr>
        <p:spPr bwMode="auto">
          <a:xfrm>
            <a:off x="1387475" y="1397000"/>
            <a:ext cx="881063" cy="37623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General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3" name="Rectangle 161"/>
          <p:cNvSpPr>
            <a:spLocks noChangeArrowheads="1"/>
          </p:cNvSpPr>
          <p:nvPr/>
        </p:nvSpPr>
        <p:spPr bwMode="auto">
          <a:xfrm>
            <a:off x="2478088" y="1398588"/>
            <a:ext cx="879475" cy="357187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Internet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4" name="Rectangle 162"/>
          <p:cNvSpPr>
            <a:spLocks noChangeArrowheads="1"/>
          </p:cNvSpPr>
          <p:nvPr/>
        </p:nvSpPr>
        <p:spPr bwMode="auto">
          <a:xfrm>
            <a:off x="4716463" y="1412875"/>
            <a:ext cx="879475" cy="35718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600" dirty="0" smtClean="0">
                <a:solidFill>
                  <a:schemeClr val="bg1"/>
                </a:solidFill>
                <a:latin typeface="Arial" charset="0"/>
              </a:rPr>
              <a:t>Real time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5" name="Rectangle 163"/>
          <p:cNvSpPr>
            <a:spLocks noChangeArrowheads="1"/>
          </p:cNvSpPr>
          <p:nvPr/>
        </p:nvSpPr>
        <p:spPr bwMode="auto">
          <a:xfrm>
            <a:off x="5805488" y="1414463"/>
            <a:ext cx="879475" cy="357187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Routing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7" name="Rectangle 165"/>
          <p:cNvSpPr>
            <a:spLocks noChangeArrowheads="1"/>
          </p:cNvSpPr>
          <p:nvPr/>
        </p:nvSpPr>
        <p:spPr bwMode="auto">
          <a:xfrm>
            <a:off x="8012113" y="1416050"/>
            <a:ext cx="881062" cy="35718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Transport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878" name="Rectangle 166"/>
          <p:cNvSpPr>
            <a:spLocks noChangeArrowheads="1"/>
          </p:cNvSpPr>
          <p:nvPr/>
        </p:nvSpPr>
        <p:spPr bwMode="auto">
          <a:xfrm>
            <a:off x="476250" y="5070475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 dirty="0" err="1">
                <a:solidFill>
                  <a:srgbClr val="003399"/>
                </a:solidFill>
                <a:latin typeface="Arial" charset="0"/>
              </a:rPr>
              <a:t>vcarddav</a:t>
            </a:r>
            <a:endParaRPr kumimoji="0" lang="en-US" altLang="zh-CN" sz="14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3879" name="Line 167"/>
          <p:cNvSpPr>
            <a:spLocks noChangeShapeType="1"/>
          </p:cNvSpPr>
          <p:nvPr/>
        </p:nvSpPr>
        <p:spPr bwMode="auto">
          <a:xfrm flipH="1">
            <a:off x="323850" y="52149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0" name="Line 168"/>
          <p:cNvSpPr>
            <a:spLocks noChangeShapeType="1"/>
          </p:cNvSpPr>
          <p:nvPr/>
        </p:nvSpPr>
        <p:spPr bwMode="auto">
          <a:xfrm rot="10800000" flipV="1">
            <a:off x="323850" y="4732338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1" name="Line 169"/>
          <p:cNvSpPr>
            <a:spLocks noChangeShapeType="1"/>
          </p:cNvSpPr>
          <p:nvPr/>
        </p:nvSpPr>
        <p:spPr bwMode="auto">
          <a:xfrm rot="10800000" flipV="1">
            <a:off x="1387475" y="1773238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2" name="Line 170"/>
          <p:cNvSpPr>
            <a:spLocks noChangeShapeType="1"/>
          </p:cNvSpPr>
          <p:nvPr/>
        </p:nvSpPr>
        <p:spPr bwMode="auto">
          <a:xfrm rot="10800000" flipV="1">
            <a:off x="2478088" y="4738688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3" name="Rectangle 171"/>
          <p:cNvSpPr>
            <a:spLocks noChangeArrowheads="1"/>
          </p:cNvSpPr>
          <p:nvPr/>
        </p:nvSpPr>
        <p:spPr bwMode="auto">
          <a:xfrm>
            <a:off x="2630488" y="5076825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hip</a:t>
            </a:r>
          </a:p>
        </p:txBody>
      </p:sp>
      <p:sp>
        <p:nvSpPr>
          <p:cNvPr id="243884" name="Line 172"/>
          <p:cNvSpPr>
            <a:spLocks noChangeShapeType="1"/>
          </p:cNvSpPr>
          <p:nvPr/>
        </p:nvSpPr>
        <p:spPr bwMode="auto">
          <a:xfrm flipH="1">
            <a:off x="2478088" y="522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5" name="Text Box 173"/>
          <p:cNvSpPr txBox="1">
            <a:spLocks noChangeArrowheads="1"/>
          </p:cNvSpPr>
          <p:nvPr/>
        </p:nvSpPr>
        <p:spPr bwMode="auto">
          <a:xfrm>
            <a:off x="2914650" y="4730750"/>
            <a:ext cx="3968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886" name="Line 174"/>
          <p:cNvSpPr>
            <a:spLocks noChangeShapeType="1"/>
          </p:cNvSpPr>
          <p:nvPr/>
        </p:nvSpPr>
        <p:spPr bwMode="auto">
          <a:xfrm>
            <a:off x="2478088" y="1701800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7" name="Line 175"/>
          <p:cNvSpPr>
            <a:spLocks noChangeShapeType="1"/>
          </p:cNvSpPr>
          <p:nvPr/>
        </p:nvSpPr>
        <p:spPr bwMode="auto">
          <a:xfrm>
            <a:off x="3640138" y="1762125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89" name="Rectangle 177"/>
          <p:cNvSpPr>
            <a:spLocks noChangeArrowheads="1"/>
          </p:cNvSpPr>
          <p:nvPr/>
        </p:nvSpPr>
        <p:spPr bwMode="auto">
          <a:xfrm>
            <a:off x="3794125" y="182880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bmwg</a:t>
            </a:r>
          </a:p>
        </p:txBody>
      </p:sp>
      <p:sp>
        <p:nvSpPr>
          <p:cNvPr id="243890" name="Line 178"/>
          <p:cNvSpPr>
            <a:spLocks noChangeShapeType="1"/>
          </p:cNvSpPr>
          <p:nvPr/>
        </p:nvSpPr>
        <p:spPr bwMode="auto">
          <a:xfrm flipH="1">
            <a:off x="3640138" y="197485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92" name="Rectangle 180"/>
          <p:cNvSpPr>
            <a:spLocks noChangeArrowheads="1"/>
          </p:cNvSpPr>
          <p:nvPr/>
        </p:nvSpPr>
        <p:spPr bwMode="auto">
          <a:xfrm>
            <a:off x="3794125" y="21891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dime</a:t>
            </a:r>
          </a:p>
        </p:txBody>
      </p:sp>
      <p:sp>
        <p:nvSpPr>
          <p:cNvPr id="243893" name="Line 181"/>
          <p:cNvSpPr>
            <a:spLocks noChangeShapeType="1"/>
          </p:cNvSpPr>
          <p:nvPr/>
        </p:nvSpPr>
        <p:spPr bwMode="auto">
          <a:xfrm flipH="1">
            <a:off x="3640138" y="23336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95" name="Rectangle 183"/>
          <p:cNvSpPr>
            <a:spLocks noChangeArrowheads="1"/>
          </p:cNvSpPr>
          <p:nvPr/>
        </p:nvSpPr>
        <p:spPr bwMode="auto">
          <a:xfrm>
            <a:off x="3794125" y="254793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dnsop</a:t>
            </a:r>
          </a:p>
        </p:txBody>
      </p:sp>
      <p:sp>
        <p:nvSpPr>
          <p:cNvPr id="243896" name="Line 184"/>
          <p:cNvSpPr>
            <a:spLocks noChangeShapeType="1"/>
          </p:cNvSpPr>
          <p:nvPr/>
        </p:nvSpPr>
        <p:spPr bwMode="auto">
          <a:xfrm flipH="1">
            <a:off x="3640138" y="26924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898" name="Rectangle 186"/>
          <p:cNvSpPr>
            <a:spLocks noChangeArrowheads="1"/>
          </p:cNvSpPr>
          <p:nvPr/>
        </p:nvSpPr>
        <p:spPr bwMode="auto">
          <a:xfrm>
            <a:off x="3794125" y="2905125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grow</a:t>
            </a:r>
          </a:p>
        </p:txBody>
      </p:sp>
      <p:sp>
        <p:nvSpPr>
          <p:cNvPr id="243899" name="Line 187"/>
          <p:cNvSpPr>
            <a:spLocks noChangeShapeType="1"/>
          </p:cNvSpPr>
          <p:nvPr/>
        </p:nvSpPr>
        <p:spPr bwMode="auto">
          <a:xfrm flipH="1">
            <a:off x="3640138" y="30511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01" name="Rectangle 189"/>
          <p:cNvSpPr>
            <a:spLocks noChangeArrowheads="1"/>
          </p:cNvSpPr>
          <p:nvPr/>
        </p:nvSpPr>
        <p:spPr bwMode="auto">
          <a:xfrm>
            <a:off x="3794125" y="3265488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imss</a:t>
            </a:r>
          </a:p>
        </p:txBody>
      </p:sp>
      <p:sp>
        <p:nvSpPr>
          <p:cNvPr id="243902" name="Line 190"/>
          <p:cNvSpPr>
            <a:spLocks noChangeShapeType="1"/>
          </p:cNvSpPr>
          <p:nvPr/>
        </p:nvSpPr>
        <p:spPr bwMode="auto">
          <a:xfrm flipH="1">
            <a:off x="3640138" y="340995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04" name="Rectangle 192"/>
          <p:cNvSpPr>
            <a:spLocks noChangeArrowheads="1"/>
          </p:cNvSpPr>
          <p:nvPr/>
        </p:nvSpPr>
        <p:spPr bwMode="auto">
          <a:xfrm>
            <a:off x="3794125" y="362426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ipfix</a:t>
            </a:r>
          </a:p>
        </p:txBody>
      </p:sp>
      <p:sp>
        <p:nvSpPr>
          <p:cNvPr id="243905" name="Line 193"/>
          <p:cNvSpPr>
            <a:spLocks noChangeShapeType="1"/>
          </p:cNvSpPr>
          <p:nvPr/>
        </p:nvSpPr>
        <p:spPr bwMode="auto">
          <a:xfrm flipH="1">
            <a:off x="3640138" y="376872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07" name="Rectangle 195"/>
          <p:cNvSpPr>
            <a:spLocks noChangeArrowheads="1"/>
          </p:cNvSpPr>
          <p:nvPr/>
        </p:nvSpPr>
        <p:spPr bwMode="auto">
          <a:xfrm>
            <a:off x="3794125" y="3981450"/>
            <a:ext cx="725488" cy="290513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opsec</a:t>
            </a:r>
          </a:p>
        </p:txBody>
      </p:sp>
      <p:sp>
        <p:nvSpPr>
          <p:cNvPr id="243908" name="Line 196"/>
          <p:cNvSpPr>
            <a:spLocks noChangeShapeType="1"/>
          </p:cNvSpPr>
          <p:nvPr/>
        </p:nvSpPr>
        <p:spPr bwMode="auto">
          <a:xfrm flipH="1">
            <a:off x="3640138" y="4127500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10" name="Rectangle 198"/>
          <p:cNvSpPr>
            <a:spLocks noChangeArrowheads="1"/>
          </p:cNvSpPr>
          <p:nvPr/>
        </p:nvSpPr>
        <p:spPr bwMode="auto">
          <a:xfrm>
            <a:off x="3794125" y="4341813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radext</a:t>
            </a:r>
          </a:p>
        </p:txBody>
      </p:sp>
      <p:sp>
        <p:nvSpPr>
          <p:cNvPr id="243911" name="Line 199"/>
          <p:cNvSpPr>
            <a:spLocks noChangeShapeType="1"/>
          </p:cNvSpPr>
          <p:nvPr/>
        </p:nvSpPr>
        <p:spPr bwMode="auto">
          <a:xfrm flipH="1">
            <a:off x="3640138" y="4486275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13" name="Rectangle 201"/>
          <p:cNvSpPr>
            <a:spLocks noChangeArrowheads="1"/>
          </p:cNvSpPr>
          <p:nvPr/>
        </p:nvSpPr>
        <p:spPr bwMode="auto">
          <a:xfrm>
            <a:off x="3794125" y="5060950"/>
            <a:ext cx="725488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v6ops</a:t>
            </a:r>
          </a:p>
        </p:txBody>
      </p:sp>
      <p:sp>
        <p:nvSpPr>
          <p:cNvPr id="243914" name="Line 202"/>
          <p:cNvSpPr>
            <a:spLocks noChangeShapeType="1"/>
          </p:cNvSpPr>
          <p:nvPr/>
        </p:nvSpPr>
        <p:spPr bwMode="auto">
          <a:xfrm flipH="1">
            <a:off x="3640138" y="5205413"/>
            <a:ext cx="153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15" name="Rectangle 203"/>
          <p:cNvSpPr>
            <a:spLocks noChangeArrowheads="1"/>
          </p:cNvSpPr>
          <p:nvPr/>
        </p:nvSpPr>
        <p:spPr bwMode="auto">
          <a:xfrm>
            <a:off x="3654425" y="1412875"/>
            <a:ext cx="879475" cy="3587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Operation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3916" name="Line 204"/>
          <p:cNvSpPr>
            <a:spLocks noChangeShapeType="1"/>
          </p:cNvSpPr>
          <p:nvPr/>
        </p:nvSpPr>
        <p:spPr bwMode="auto">
          <a:xfrm rot="10800000" flipV="1">
            <a:off x="3640138" y="4730750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17" name="Text Box 205"/>
          <p:cNvSpPr txBox="1">
            <a:spLocks noChangeArrowheads="1"/>
          </p:cNvSpPr>
          <p:nvPr/>
        </p:nvSpPr>
        <p:spPr bwMode="auto">
          <a:xfrm>
            <a:off x="4003675" y="4730750"/>
            <a:ext cx="3968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919" name="Text Box 207"/>
          <p:cNvSpPr txBox="1">
            <a:spLocks noChangeArrowheads="1"/>
          </p:cNvSpPr>
          <p:nvPr/>
        </p:nvSpPr>
        <p:spPr bwMode="auto">
          <a:xfrm>
            <a:off x="5162550" y="4699000"/>
            <a:ext cx="3968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921" name="Text Box 209"/>
          <p:cNvSpPr txBox="1">
            <a:spLocks noChangeArrowheads="1"/>
          </p:cNvSpPr>
          <p:nvPr/>
        </p:nvSpPr>
        <p:spPr bwMode="auto">
          <a:xfrm>
            <a:off x="6156325" y="4724400"/>
            <a:ext cx="3952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922" name="Line 210"/>
          <p:cNvSpPr>
            <a:spLocks noChangeShapeType="1"/>
          </p:cNvSpPr>
          <p:nvPr/>
        </p:nvSpPr>
        <p:spPr bwMode="auto">
          <a:xfrm rot="10800000" flipV="1">
            <a:off x="6900863" y="4730750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23" name="Line 211"/>
          <p:cNvSpPr>
            <a:spLocks noChangeShapeType="1"/>
          </p:cNvSpPr>
          <p:nvPr/>
        </p:nvSpPr>
        <p:spPr bwMode="auto">
          <a:xfrm rot="10800000" flipV="1">
            <a:off x="8012113" y="4724400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24" name="Text Box 212"/>
          <p:cNvSpPr txBox="1">
            <a:spLocks noChangeArrowheads="1"/>
          </p:cNvSpPr>
          <p:nvPr/>
        </p:nvSpPr>
        <p:spPr bwMode="auto">
          <a:xfrm>
            <a:off x="7235825" y="4724400"/>
            <a:ext cx="3952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925" name="Text Box 213"/>
          <p:cNvSpPr txBox="1">
            <a:spLocks noChangeArrowheads="1"/>
          </p:cNvSpPr>
          <p:nvPr/>
        </p:nvSpPr>
        <p:spPr bwMode="auto">
          <a:xfrm>
            <a:off x="8415338" y="4659313"/>
            <a:ext cx="3968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/>
            <a:r>
              <a:rPr kumimoji="0" lang="en-US" altLang="zh-CN" sz="1400" b="1">
                <a:latin typeface="Arial" charset="0"/>
              </a:rPr>
              <a:t>…</a:t>
            </a:r>
          </a:p>
        </p:txBody>
      </p:sp>
      <p:sp>
        <p:nvSpPr>
          <p:cNvPr id="243928" name="Text Box 216"/>
          <p:cNvSpPr txBox="1">
            <a:spLocks noChangeArrowheads="1"/>
          </p:cNvSpPr>
          <p:nvPr/>
        </p:nvSpPr>
        <p:spPr bwMode="auto">
          <a:xfrm>
            <a:off x="584200" y="540543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 dirty="0">
                <a:latin typeface="Arial" charset="0"/>
              </a:rPr>
              <a:t>10</a:t>
            </a:r>
          </a:p>
        </p:txBody>
      </p:sp>
      <p:sp>
        <p:nvSpPr>
          <p:cNvPr id="243929" name="Text Box 217"/>
          <p:cNvSpPr txBox="1">
            <a:spLocks noChangeArrowheads="1"/>
          </p:cNvSpPr>
          <p:nvPr/>
        </p:nvSpPr>
        <p:spPr bwMode="auto">
          <a:xfrm>
            <a:off x="1689100" y="5405438"/>
            <a:ext cx="323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2</a:t>
            </a:r>
          </a:p>
        </p:txBody>
      </p:sp>
      <p:sp>
        <p:nvSpPr>
          <p:cNvPr id="243930" name="Text Box 218"/>
          <p:cNvSpPr txBox="1">
            <a:spLocks noChangeArrowheads="1"/>
          </p:cNvSpPr>
          <p:nvPr/>
        </p:nvSpPr>
        <p:spPr bwMode="auto">
          <a:xfrm>
            <a:off x="2782888" y="541813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28</a:t>
            </a:r>
          </a:p>
        </p:txBody>
      </p:sp>
      <p:sp>
        <p:nvSpPr>
          <p:cNvPr id="243931" name="Text Box 219"/>
          <p:cNvSpPr txBox="1">
            <a:spLocks noChangeArrowheads="1"/>
          </p:cNvSpPr>
          <p:nvPr/>
        </p:nvSpPr>
        <p:spPr bwMode="auto">
          <a:xfrm>
            <a:off x="3884613" y="5413375"/>
            <a:ext cx="450850" cy="379413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17</a:t>
            </a:r>
          </a:p>
        </p:txBody>
      </p:sp>
      <p:sp>
        <p:nvSpPr>
          <p:cNvPr id="243932" name="Text Box 220"/>
          <p:cNvSpPr txBox="1">
            <a:spLocks noChangeArrowheads="1"/>
          </p:cNvSpPr>
          <p:nvPr/>
        </p:nvSpPr>
        <p:spPr bwMode="auto">
          <a:xfrm>
            <a:off x="4984750" y="540543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16</a:t>
            </a:r>
          </a:p>
        </p:txBody>
      </p:sp>
      <p:sp>
        <p:nvSpPr>
          <p:cNvPr id="243933" name="Text Box 221"/>
          <p:cNvSpPr txBox="1">
            <a:spLocks noChangeArrowheads="1"/>
          </p:cNvSpPr>
          <p:nvPr/>
        </p:nvSpPr>
        <p:spPr bwMode="auto">
          <a:xfrm>
            <a:off x="6040438" y="540543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16</a:t>
            </a:r>
          </a:p>
        </p:txBody>
      </p:sp>
      <p:sp>
        <p:nvSpPr>
          <p:cNvPr id="243934" name="Text Box 222"/>
          <p:cNvSpPr txBox="1">
            <a:spLocks noChangeArrowheads="1"/>
          </p:cNvSpPr>
          <p:nvPr/>
        </p:nvSpPr>
        <p:spPr bwMode="auto">
          <a:xfrm>
            <a:off x="7188200" y="543718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17</a:t>
            </a:r>
          </a:p>
        </p:txBody>
      </p:sp>
      <p:sp>
        <p:nvSpPr>
          <p:cNvPr id="243935" name="Text Box 223"/>
          <p:cNvSpPr txBox="1">
            <a:spLocks noChangeArrowheads="1"/>
          </p:cNvSpPr>
          <p:nvPr/>
        </p:nvSpPr>
        <p:spPr bwMode="auto">
          <a:xfrm>
            <a:off x="8280400" y="5418138"/>
            <a:ext cx="450850" cy="379412"/>
          </a:xfrm>
          <a:prstGeom prst="rect">
            <a:avLst/>
          </a:prstGeom>
          <a:solidFill>
            <a:srgbClr val="FFFF00">
              <a:alpha val="39999"/>
            </a:srgbClr>
          </a:solidFill>
          <a:ln w="127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kumimoji="0" lang="en-US" altLang="zh-CN" sz="1800">
                <a:latin typeface="Arial" charset="0"/>
              </a:rPr>
              <a:t>13</a:t>
            </a:r>
          </a:p>
        </p:txBody>
      </p:sp>
      <p:sp>
        <p:nvSpPr>
          <p:cNvPr id="243936" name="AutoShape 224"/>
          <p:cNvSpPr>
            <a:spLocks/>
          </p:cNvSpPr>
          <p:nvPr/>
        </p:nvSpPr>
        <p:spPr bwMode="auto">
          <a:xfrm rot="16200000">
            <a:off x="4516438" y="2371725"/>
            <a:ext cx="361950" cy="7594600"/>
          </a:xfrm>
          <a:prstGeom prst="leftBrace">
            <a:avLst>
              <a:gd name="adj1" fmla="val 17485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kumimoji="0" lang="zh-CN" altLang="zh-CN" sz="1800" b="1">
              <a:latin typeface="Arial" charset="0"/>
            </a:endParaRPr>
          </a:p>
        </p:txBody>
      </p:sp>
      <p:sp>
        <p:nvSpPr>
          <p:cNvPr id="243937" name="Text Box 225"/>
          <p:cNvSpPr txBox="1">
            <a:spLocks noChangeArrowheads="1"/>
          </p:cNvSpPr>
          <p:nvPr/>
        </p:nvSpPr>
        <p:spPr bwMode="auto">
          <a:xfrm>
            <a:off x="3563938" y="6453188"/>
            <a:ext cx="2820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dirty="0" smtClean="0">
                <a:solidFill>
                  <a:srgbClr val="FF0000"/>
                </a:solidFill>
              </a:rPr>
              <a:t>More than 100 WGs</a:t>
            </a:r>
            <a:endParaRPr kumimoji="0" lang="zh-CN" alt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43942" name="Line 230"/>
          <p:cNvSpPr>
            <a:spLocks noChangeShapeType="1"/>
          </p:cNvSpPr>
          <p:nvPr/>
        </p:nvSpPr>
        <p:spPr bwMode="auto">
          <a:xfrm>
            <a:off x="4716463" y="1773238"/>
            <a:ext cx="0" cy="308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sp>
        <p:nvSpPr>
          <p:cNvPr id="243943" name="Line 231"/>
          <p:cNvSpPr>
            <a:spLocks noChangeShapeType="1"/>
          </p:cNvSpPr>
          <p:nvPr/>
        </p:nvSpPr>
        <p:spPr bwMode="auto">
          <a:xfrm rot="10800000" flipV="1">
            <a:off x="4719638" y="4741863"/>
            <a:ext cx="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zh-CN" altLang="en-US"/>
          </a:p>
        </p:txBody>
      </p:sp>
      <p:grpSp>
        <p:nvGrpSpPr>
          <p:cNvPr id="16" name="Group 234"/>
          <p:cNvGrpSpPr>
            <a:grpSpLocks/>
          </p:cNvGrpSpPr>
          <p:nvPr/>
        </p:nvGrpSpPr>
        <p:grpSpPr bwMode="auto">
          <a:xfrm>
            <a:off x="5795963" y="1789113"/>
            <a:ext cx="3175" cy="3438525"/>
            <a:chOff x="3107" y="1253"/>
            <a:chExt cx="2" cy="2166"/>
          </a:xfrm>
        </p:grpSpPr>
        <p:sp>
          <p:nvSpPr>
            <p:cNvPr id="243944" name="Line 232"/>
            <p:cNvSpPr>
              <a:spLocks noChangeShapeType="1"/>
            </p:cNvSpPr>
            <p:nvPr/>
          </p:nvSpPr>
          <p:spPr bwMode="auto">
            <a:xfrm>
              <a:off x="3107" y="1253"/>
              <a:ext cx="0" cy="19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243945" name="Line 233"/>
            <p:cNvSpPr>
              <a:spLocks noChangeShapeType="1"/>
            </p:cNvSpPr>
            <p:nvPr/>
          </p:nvSpPr>
          <p:spPr bwMode="auto">
            <a:xfrm rot="10800000" flipV="1">
              <a:off x="3109" y="3123"/>
              <a:ext cx="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43750" name="Rectangle 38"/>
          <p:cNvSpPr>
            <a:spLocks noChangeArrowheads="1"/>
          </p:cNvSpPr>
          <p:nvPr/>
        </p:nvSpPr>
        <p:spPr bwMode="auto">
          <a:xfrm>
            <a:off x="1550988" y="2189163"/>
            <a:ext cx="725487" cy="288925"/>
          </a:xfrm>
          <a:prstGeom prst="rect">
            <a:avLst/>
          </a:prstGeom>
          <a:solidFill>
            <a:srgbClr val="66FF99">
              <a:alpha val="39999"/>
            </a:srgbClr>
          </a:solidFill>
          <a:ln w="12700" algn="ctr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kumimoji="0" lang="en-US" altLang="zh-CN" sz="1400">
                <a:solidFill>
                  <a:srgbClr val="003399"/>
                </a:solidFill>
                <a:latin typeface="Arial" charset="0"/>
              </a:rPr>
              <a:t>tf</a:t>
            </a:r>
          </a:p>
        </p:txBody>
      </p:sp>
      <p:sp>
        <p:nvSpPr>
          <p:cNvPr id="243947" name="Rectangle 235"/>
          <p:cNvSpPr>
            <a:spLocks noChangeArrowheads="1"/>
          </p:cNvSpPr>
          <p:nvPr/>
        </p:nvSpPr>
        <p:spPr bwMode="auto">
          <a:xfrm>
            <a:off x="6896100" y="1412875"/>
            <a:ext cx="881063" cy="357188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6699FF">
                  <a:gamma/>
                  <a:tint val="60392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12700" algn="ctr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Security</a:t>
            </a:r>
            <a:endParaRPr kumimoji="0" lang="zh-CN" alt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IETF Working Group</a:t>
            </a:r>
            <a:endParaRPr lang="en-US" altLang="zh-CN" sz="24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7550" y="1458913"/>
            <a:ext cx="7086600" cy="4267200"/>
          </a:xfrm>
          <a:noFill/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b="0" dirty="0">
                <a:ea typeface="宋体" pitchFamily="2" charset="-122"/>
              </a:rPr>
              <a:t>no defined membership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b="0" dirty="0">
                <a:ea typeface="宋体" pitchFamily="2" charset="-122"/>
              </a:rPr>
              <a:t>just </a:t>
            </a:r>
            <a:r>
              <a:rPr lang="en-US" altLang="zh-CN" sz="2200" b="0" dirty="0" smtClean="0">
                <a:ea typeface="宋体" pitchFamily="2" charset="-122"/>
              </a:rPr>
              <a:t>participants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ea typeface="宋体" pitchFamily="2" charset="-122"/>
              </a:rPr>
              <a:t>Any individual, not company</a:t>
            </a:r>
            <a:endParaRPr lang="en-US" altLang="zh-CN" sz="2200" b="0" dirty="0" smtClean="0">
              <a:ea typeface="宋体" pitchFamily="2" charset="-12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Anyone with the email address can join it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>
                <a:ea typeface="宋体" pitchFamily="2" charset="-122"/>
              </a:rPr>
              <a:t>Workshop for producing drafts and </a:t>
            </a:r>
            <a:r>
              <a:rPr lang="en-US" altLang="zh-CN" b="0" dirty="0" err="1" smtClean="0">
                <a:ea typeface="宋体" pitchFamily="2" charset="-122"/>
              </a:rPr>
              <a:t>rfcs</a:t>
            </a:r>
            <a:endParaRPr lang="en-US" altLang="zh-CN" b="0" dirty="0" smtClean="0">
              <a:ea typeface="宋体" pitchFamily="2" charset="-12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Major work is on mailing lists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>
                <a:ea typeface="宋体" pitchFamily="2" charset="-122"/>
              </a:rPr>
              <a:t>Face-to-Face meeting is to discuss and </a:t>
            </a:r>
            <a:r>
              <a:rPr lang="en-US" altLang="zh-CN" dirty="0" smtClean="0">
                <a:ea typeface="宋体" pitchFamily="2" charset="-122"/>
              </a:rPr>
              <a:t>decide </a:t>
            </a:r>
            <a:r>
              <a:rPr lang="en-US" altLang="zh-CN" b="0" dirty="0" smtClean="0">
                <a:ea typeface="宋体" pitchFamily="2" charset="-122"/>
              </a:rPr>
              <a:t>some very important things </a:t>
            </a:r>
            <a:endParaRPr lang="en-US" altLang="zh-CN" b="0" dirty="0">
              <a:ea typeface="宋体" pitchFamily="2" charset="-12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b="0" dirty="0">
                <a:ea typeface="宋体" pitchFamily="2" charset="-122"/>
              </a:rPr>
              <a:t>“</a:t>
            </a:r>
            <a:r>
              <a:rPr lang="en-US" altLang="zh-CN" i="1" dirty="0">
                <a:solidFill>
                  <a:srgbClr val="FF6107"/>
                </a:solidFill>
                <a:ea typeface="宋体" pitchFamily="2" charset="-122"/>
              </a:rPr>
              <a:t>Rough consensus</a:t>
            </a:r>
            <a:r>
              <a:rPr lang="en-US" altLang="zh-CN" b="0" i="1" dirty="0">
                <a:solidFill>
                  <a:srgbClr val="FF6107"/>
                </a:solidFill>
                <a:ea typeface="宋体" pitchFamily="2" charset="-122"/>
              </a:rPr>
              <a:t> </a:t>
            </a:r>
            <a:r>
              <a:rPr lang="en-US" altLang="zh-CN" b="0" i="1" dirty="0">
                <a:ea typeface="宋体" pitchFamily="2" charset="-122"/>
              </a:rPr>
              <a:t>and running code...</a:t>
            </a:r>
            <a:r>
              <a:rPr lang="en-US" altLang="zh-CN" b="0" dirty="0">
                <a:ea typeface="宋体" pitchFamily="2" charset="-122"/>
              </a:rPr>
              <a:t>”</a:t>
            </a:r>
          </a:p>
          <a:p>
            <a:pPr lvl="1"/>
            <a:r>
              <a:rPr lang="en-US" altLang="zh-CN" sz="2000" b="0" dirty="0">
                <a:ea typeface="宋体" pitchFamily="2" charset="-122"/>
              </a:rPr>
              <a:t>		</a:t>
            </a:r>
            <a:endParaRPr lang="en-US" altLang="zh-CN" b="0" dirty="0"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857232"/>
            <a:ext cx="7288213" cy="1295400"/>
          </a:xfrm>
        </p:spPr>
        <p:txBody>
          <a:bodyPr/>
          <a:lstStyle/>
          <a:p>
            <a:r>
              <a:rPr lang="en-US" altLang="zh-CN" sz="3200" dirty="0" smtClean="0"/>
              <a:t>WG Principal: </a:t>
            </a:r>
            <a:r>
              <a:rPr lang="en-US" sz="3200" dirty="0" smtClean="0"/>
              <a:t>Rough </a:t>
            </a:r>
            <a:r>
              <a:rPr lang="en-US" sz="3200" dirty="0"/>
              <a:t>Consensus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endParaRPr lang="en-US" altLang="zh-CN" sz="3600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488"/>
            <a:ext cx="8229600" cy="4857784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"We reject kings, presidents and voting. We believe in rough consensus and running code." </a:t>
            </a:r>
          </a:p>
          <a:p>
            <a:pPr algn="ctr">
              <a:buFont typeface="Wingdings" pitchFamily="2" charset="2"/>
              <a:buNone/>
            </a:pPr>
            <a:r>
              <a:rPr lang="en-US" i="1" dirty="0"/>
              <a:t>-- Dave Clark</a:t>
            </a:r>
            <a:r>
              <a:rPr lang="en-US" dirty="0">
                <a:latin typeface="Arial Unicode MS" pitchFamily="34" charset="-128"/>
              </a:rPr>
              <a:t> </a:t>
            </a:r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宋体" pitchFamily="2" charset="-122"/>
              </a:rPr>
              <a:t>Rough Consensus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800" dirty="0"/>
              <a:t>Clearly dominant agreement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800" dirty="0"/>
              <a:t>Does not have to be unanimous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800" dirty="0"/>
              <a:t>Judging consensus can be hard w/o voting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000" dirty="0" err="1"/>
              <a:t>humm</a:t>
            </a:r>
            <a:endParaRPr lang="en-GB" altLang="zh-CN" sz="2000" dirty="0"/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000" dirty="0"/>
              <a:t>show of hands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800" dirty="0" smtClean="0"/>
              <a:t>May </a:t>
            </a:r>
            <a:r>
              <a:rPr lang="en-GB" altLang="zh-CN" sz="2800" dirty="0"/>
              <a:t>discard parts to get consensus on </a:t>
            </a:r>
            <a:r>
              <a:rPr lang="en-GB" altLang="zh-CN" sz="2800" dirty="0" smtClean="0"/>
              <a:t>rest</a:t>
            </a:r>
            <a:endParaRPr lang="en-GB" altLang="zh-CN" sz="2800" dirty="0"/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000" dirty="0" smtClean="0"/>
              <a:t>May discard the part which can not have a consensus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zh-CN" sz="2000" dirty="0" smtClean="0"/>
              <a:t>Consensus on the part which can have a consensus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7162800" cy="990600"/>
          </a:xfrm>
          <a:noFill/>
          <a:ln/>
        </p:spPr>
        <p:txBody>
          <a:bodyPr/>
          <a:lstStyle/>
          <a:p>
            <a:r>
              <a:rPr lang="en-US" altLang="zh-CN" dirty="0">
                <a:latin typeface="Arial" pitchFamily="34" charset="0"/>
                <a:ea typeface="宋体" pitchFamily="2" charset="-122"/>
              </a:rPr>
              <a:t>Appeals Process</a:t>
            </a:r>
          </a:p>
        </p:txBody>
      </p:sp>
      <p:sp>
        <p:nvSpPr>
          <p:cNvPr id="19478" name="Text Box 2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162800" cy="4114800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zh-CN" sz="1800" dirty="0">
                <a:ea typeface="宋体" pitchFamily="2" charset="-122"/>
              </a:rPr>
              <a:t> </a:t>
            </a:r>
          </a:p>
        </p:txBody>
      </p:sp>
      <p:graphicFrame>
        <p:nvGraphicFramePr>
          <p:cNvPr id="6" name="图示 5"/>
          <p:cNvGraphicFramePr/>
          <p:nvPr/>
        </p:nvGraphicFramePr>
        <p:xfrm>
          <a:off x="914400" y="1285860"/>
          <a:ext cx="7239000" cy="3480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宋体" pitchFamily="2" charset="-122"/>
              </a:rPr>
              <a:t>Working Group Creation</a:t>
            </a:r>
          </a:p>
        </p:txBody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162800" cy="4495800"/>
          </a:xfrm>
          <a:noFill/>
          <a:ln/>
        </p:spPr>
        <p:txBody>
          <a:bodyPr/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 </a:t>
            </a:r>
          </a:p>
        </p:txBody>
      </p:sp>
      <p:sp>
        <p:nvSpPr>
          <p:cNvPr id="145412" name="Oval 1028"/>
          <p:cNvSpPr>
            <a:spLocks noChangeArrowheads="1"/>
          </p:cNvSpPr>
          <p:nvPr/>
        </p:nvSpPr>
        <p:spPr bwMode="auto">
          <a:xfrm>
            <a:off x="692150" y="2252663"/>
            <a:ext cx="2441575" cy="4905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may have BOF</a:t>
            </a:r>
          </a:p>
        </p:txBody>
      </p:sp>
      <p:sp>
        <p:nvSpPr>
          <p:cNvPr id="145413" name="Oval 1029"/>
          <p:cNvSpPr>
            <a:spLocks noChangeArrowheads="1"/>
          </p:cNvSpPr>
          <p:nvPr/>
        </p:nvSpPr>
        <p:spPr bwMode="auto">
          <a:xfrm>
            <a:off x="3859213" y="2057400"/>
            <a:ext cx="3482975" cy="879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Chair, description,</a:t>
            </a:r>
          </a:p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goals and milestones</a:t>
            </a:r>
          </a:p>
        </p:txBody>
      </p:sp>
      <p:sp>
        <p:nvSpPr>
          <p:cNvPr id="145414" name="Oval 1030"/>
          <p:cNvSpPr>
            <a:spLocks noChangeArrowheads="1"/>
          </p:cNvSpPr>
          <p:nvPr/>
        </p:nvSpPr>
        <p:spPr bwMode="auto">
          <a:xfrm>
            <a:off x="3962400" y="4343400"/>
            <a:ext cx="3025775" cy="9191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IESG</a:t>
            </a:r>
          </a:p>
        </p:txBody>
      </p:sp>
      <p:sp>
        <p:nvSpPr>
          <p:cNvPr id="145415" name="Oval 1031"/>
          <p:cNvSpPr>
            <a:spLocks noChangeArrowheads="1"/>
          </p:cNvSpPr>
          <p:nvPr/>
        </p:nvSpPr>
        <p:spPr bwMode="auto">
          <a:xfrm>
            <a:off x="4343400" y="3441700"/>
            <a:ext cx="2349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Area Director</a:t>
            </a:r>
          </a:p>
        </p:txBody>
      </p:sp>
      <p:sp>
        <p:nvSpPr>
          <p:cNvPr id="145416" name="Line 1032"/>
          <p:cNvSpPr>
            <a:spLocks noChangeShapeType="1"/>
          </p:cNvSpPr>
          <p:nvPr/>
        </p:nvSpPr>
        <p:spPr bwMode="auto">
          <a:xfrm flipV="1">
            <a:off x="3124200" y="2497138"/>
            <a:ext cx="603250" cy="17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17" name="Line 1033"/>
          <p:cNvSpPr>
            <a:spLocks noChangeShapeType="1"/>
          </p:cNvSpPr>
          <p:nvPr/>
        </p:nvSpPr>
        <p:spPr bwMode="auto">
          <a:xfrm>
            <a:off x="5562600" y="526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18" name="Rectangle 1034"/>
          <p:cNvSpPr>
            <a:spLocks noChangeArrowheads="1"/>
          </p:cNvSpPr>
          <p:nvPr/>
        </p:nvSpPr>
        <p:spPr bwMode="auto">
          <a:xfrm>
            <a:off x="4191000" y="5540375"/>
            <a:ext cx="2682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Working group created</a:t>
            </a:r>
          </a:p>
        </p:txBody>
      </p:sp>
      <p:sp>
        <p:nvSpPr>
          <p:cNvPr id="145419" name="Line 1035"/>
          <p:cNvSpPr>
            <a:spLocks noChangeShapeType="1"/>
          </p:cNvSpPr>
          <p:nvPr/>
        </p:nvSpPr>
        <p:spPr bwMode="auto">
          <a:xfrm>
            <a:off x="5562600" y="295433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0" name="Line 1036"/>
          <p:cNvSpPr>
            <a:spLocks noChangeShapeType="1"/>
          </p:cNvSpPr>
          <p:nvPr/>
        </p:nvSpPr>
        <p:spPr bwMode="auto">
          <a:xfrm flipH="1">
            <a:off x="34290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1" name="Line 1037"/>
          <p:cNvSpPr>
            <a:spLocks noChangeShapeType="1"/>
          </p:cNvSpPr>
          <p:nvPr/>
        </p:nvSpPr>
        <p:spPr bwMode="auto">
          <a:xfrm>
            <a:off x="5562600" y="3886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2" name="Oval 1038"/>
          <p:cNvSpPr>
            <a:spLocks noChangeArrowheads="1"/>
          </p:cNvSpPr>
          <p:nvPr/>
        </p:nvSpPr>
        <p:spPr bwMode="auto">
          <a:xfrm>
            <a:off x="685800" y="4419600"/>
            <a:ext cx="2730500" cy="762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new-work &amp; </a:t>
            </a:r>
          </a:p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IETF Announce</a:t>
            </a:r>
          </a:p>
        </p:txBody>
      </p:sp>
      <p:sp>
        <p:nvSpPr>
          <p:cNvPr id="145423" name="Oval 1039"/>
          <p:cNvSpPr>
            <a:spLocks noChangeArrowheads="1"/>
          </p:cNvSpPr>
          <p:nvPr/>
        </p:nvSpPr>
        <p:spPr bwMode="auto">
          <a:xfrm>
            <a:off x="7391400" y="4572000"/>
            <a:ext cx="106045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IAB</a:t>
            </a:r>
          </a:p>
        </p:txBody>
      </p:sp>
      <p:sp>
        <p:nvSpPr>
          <p:cNvPr id="145424" name="Line 1040"/>
          <p:cNvSpPr>
            <a:spLocks noChangeShapeType="1"/>
          </p:cNvSpPr>
          <p:nvPr/>
        </p:nvSpPr>
        <p:spPr bwMode="auto">
          <a:xfrm flipH="1">
            <a:off x="7010400" y="4800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425" name="Text Box 1041"/>
          <p:cNvSpPr txBox="1">
            <a:spLocks noChangeArrowheads="1"/>
          </p:cNvSpPr>
          <p:nvPr/>
        </p:nvSpPr>
        <p:spPr bwMode="auto">
          <a:xfrm rot="16200000">
            <a:off x="2324894" y="3375819"/>
            <a:ext cx="15382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i="1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community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7" name="Freeform 19"/>
          <p:cNvSpPr>
            <a:spLocks/>
          </p:cNvSpPr>
          <p:nvPr/>
        </p:nvSpPr>
        <p:spPr bwMode="auto">
          <a:xfrm>
            <a:off x="1765300" y="2286000"/>
            <a:ext cx="5702300" cy="3670300"/>
          </a:xfrm>
          <a:custGeom>
            <a:avLst/>
            <a:gdLst/>
            <a:ahLst/>
            <a:cxnLst>
              <a:cxn ang="0">
                <a:pos x="184" y="0"/>
              </a:cxn>
              <a:cxn ang="0">
                <a:pos x="232" y="1920"/>
              </a:cxn>
              <a:cxn ang="0">
                <a:pos x="1576" y="2160"/>
              </a:cxn>
              <a:cxn ang="0">
                <a:pos x="1816" y="1008"/>
              </a:cxn>
              <a:cxn ang="0">
                <a:pos x="2680" y="720"/>
              </a:cxn>
              <a:cxn ang="0">
                <a:pos x="3448" y="912"/>
              </a:cxn>
              <a:cxn ang="0">
                <a:pos x="3544" y="1872"/>
              </a:cxn>
            </a:cxnLst>
            <a:rect l="0" t="0" r="r" b="b"/>
            <a:pathLst>
              <a:path w="3592" h="2312">
                <a:moveTo>
                  <a:pt x="184" y="0"/>
                </a:moveTo>
                <a:cubicBezTo>
                  <a:pt x="92" y="780"/>
                  <a:pt x="0" y="1560"/>
                  <a:pt x="232" y="1920"/>
                </a:cubicBezTo>
                <a:cubicBezTo>
                  <a:pt x="464" y="2280"/>
                  <a:pt x="1312" y="2312"/>
                  <a:pt x="1576" y="2160"/>
                </a:cubicBezTo>
                <a:cubicBezTo>
                  <a:pt x="1840" y="2008"/>
                  <a:pt x="1632" y="1248"/>
                  <a:pt x="1816" y="1008"/>
                </a:cubicBezTo>
                <a:cubicBezTo>
                  <a:pt x="2000" y="768"/>
                  <a:pt x="2408" y="736"/>
                  <a:pt x="2680" y="720"/>
                </a:cubicBezTo>
                <a:cubicBezTo>
                  <a:pt x="2952" y="704"/>
                  <a:pt x="3304" y="720"/>
                  <a:pt x="3448" y="912"/>
                </a:cubicBezTo>
                <a:cubicBezTo>
                  <a:pt x="3592" y="1104"/>
                  <a:pt x="3568" y="1488"/>
                  <a:pt x="3544" y="1872"/>
                </a:cubicBezTo>
              </a:path>
            </a:pathLst>
          </a:custGeom>
          <a:noFill/>
          <a:ln w="57150" cap="flat" cmpd="sng">
            <a:solidFill>
              <a:srgbClr val="0AFF0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IETF document procedure</a:t>
            </a:r>
            <a:endParaRPr lang="en-US" altLang="zh-CN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162800" cy="4114800"/>
          </a:xfrm>
          <a:noFill/>
          <a:ln/>
        </p:spPr>
        <p:txBody>
          <a:bodyPr/>
          <a:lstStyle/>
          <a:p>
            <a:r>
              <a:rPr lang="en-US" altLang="zh-CN">
                <a:ea typeface="宋体" pitchFamily="2" charset="-122"/>
              </a:rPr>
              <a:t> 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779463" y="1600200"/>
            <a:ext cx="4864100" cy="8794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altLang="zh-CN" sz="1800">
                <a:ea typeface="宋体" pitchFamily="2" charset="-122"/>
              </a:rPr>
              <a:t>Working group doc, or </a:t>
            </a:r>
          </a:p>
          <a:p>
            <a:pPr algn="ctr"/>
            <a:r>
              <a:rPr lang="en-US" altLang="zh-CN" sz="1800">
                <a:ea typeface="宋体" pitchFamily="2" charset="-122"/>
              </a:rPr>
              <a:t>individual standards track doc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1316038" y="3352800"/>
            <a:ext cx="3792537" cy="9191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a typeface="宋体" pitchFamily="2" charset="-122"/>
              </a:rPr>
              <a:t>IESG</a:t>
            </a:r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5965825" y="3603625"/>
            <a:ext cx="1882775" cy="4905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altLang="zh-CN" sz="1800">
                <a:ea typeface="宋体" pitchFamily="2" charset="-122"/>
              </a:rPr>
              <a:t>RFC Editor</a:t>
            </a: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22098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44196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5160963" y="3849688"/>
            <a:ext cx="74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1192213" y="2992438"/>
            <a:ext cx="9556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800">
                <a:ea typeface="宋体" pitchFamily="2" charset="-122"/>
              </a:rPr>
              <a:t>Submit</a:t>
            </a: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4468813" y="2992438"/>
            <a:ext cx="12350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800">
                <a:ea typeface="宋体" pitchFamily="2" charset="-122"/>
              </a:rPr>
              <a:t>Concerns</a:t>
            </a:r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6934200" y="4114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6450013" y="4513263"/>
            <a:ext cx="19891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2000" i="1">
                <a:ea typeface="宋体" pitchFamily="2" charset="-122"/>
              </a:rPr>
              <a:t>Published RFC</a:t>
            </a:r>
          </a:p>
        </p:txBody>
      </p:sp>
      <p:sp>
        <p:nvSpPr>
          <p:cNvPr id="99342" name="Oval 14"/>
          <p:cNvSpPr>
            <a:spLocks noChangeArrowheads="1"/>
          </p:cNvSpPr>
          <p:nvPr/>
        </p:nvSpPr>
        <p:spPr bwMode="auto">
          <a:xfrm>
            <a:off x="1343025" y="5100638"/>
            <a:ext cx="3792538" cy="9191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altLang="zh-CN" sz="1800">
                <a:ea typeface="宋体" pitchFamily="2" charset="-122"/>
              </a:rPr>
              <a:t>IETF Community</a:t>
            </a:r>
          </a:p>
          <a:p>
            <a:pPr algn="ctr"/>
            <a:r>
              <a:rPr lang="en-US" altLang="zh-CN" sz="1800">
                <a:ea typeface="宋体" pitchFamily="2" charset="-122"/>
              </a:rPr>
              <a:t>Review</a:t>
            </a: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847725" y="4664075"/>
            <a:ext cx="1362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800">
                <a:ea typeface="宋体" pitchFamily="2" charset="-122"/>
              </a:rPr>
              <a:t>“Last Call”</a:t>
            </a: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4495800" y="4664075"/>
            <a:ext cx="1908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800">
                <a:ea typeface="宋体" pitchFamily="2" charset="-122"/>
              </a:rPr>
              <a:t>Comments, </a:t>
            </a:r>
          </a:p>
          <a:p>
            <a:r>
              <a:rPr lang="en-US" altLang="zh-CN" sz="1800">
                <a:ea typeface="宋体" pitchFamily="2" charset="-122"/>
              </a:rPr>
              <a:t>      suggestions</a:t>
            </a:r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2209800" y="4191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>
            <a:off x="4419600" y="4191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IETF document procedure</a:t>
            </a:r>
            <a:endParaRPr lang="en-US" altLang="zh-CN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214422"/>
            <a:ext cx="7823200" cy="4114800"/>
          </a:xfrm>
        </p:spPr>
        <p:txBody>
          <a:bodyPr/>
          <a:lstStyle/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Proposals published as Internet Drafts (ID)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Worked on in a Working Group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WG sends IESG request to publish an ID ‘when ready’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Proposal reviewed by AD</a:t>
            </a:r>
          </a:p>
          <a:p>
            <a:pPr marL="742950" lvl="2" indent="-342900"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sz="2200" dirty="0" smtClean="0"/>
              <a:t>can be sent back to working group for more work 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IETF Last-Call (4-week if no Working Group)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IESG review</a:t>
            </a:r>
          </a:p>
          <a:p>
            <a:pPr marL="742950" lvl="2" indent="-342900"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sz="2200" dirty="0" smtClean="0"/>
              <a:t>last call comments + own technical review</a:t>
            </a:r>
          </a:p>
          <a:p>
            <a:pPr marL="742950" lvl="2" indent="-342900"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sz="2200" dirty="0" smtClean="0"/>
              <a:t>can be sent back to Working Group for more work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US" altLang="zh-CN" dirty="0" smtClean="0"/>
              <a:t>Publication as RFC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Document Procedure in WG </a:t>
            </a:r>
            <a:endParaRPr lang="zh-CN" altLang="en-US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142984"/>
            <a:ext cx="8229600" cy="4857784"/>
          </a:xfrm>
        </p:spPr>
        <p:txBody>
          <a:bodyPr/>
          <a:lstStyle/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Initial Submission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Author Refinement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WG Acceptance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Editor Selection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WG Refinement</a:t>
            </a:r>
          </a:p>
          <a:p>
            <a:pPr>
              <a:spcBef>
                <a:spcPts val="788"/>
              </a:spcBef>
              <a:buFont typeface="Arial" pitchFamily="34" charset="0"/>
              <a:buChar char="•"/>
            </a:pPr>
            <a:r>
              <a:rPr lang="en-GB" altLang="zh-CN" dirty="0"/>
              <a:t>WG Last Call</a:t>
            </a:r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Document Procedure in IESG</a:t>
            </a:r>
            <a:endParaRPr lang="zh-CN" altLang="en-US" dirty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142984"/>
            <a:ext cx="8229600" cy="4857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AD Review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IETF Last Call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IESG Review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Document sent to RFC Editor and IANA</a:t>
            </a:r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0"/>
            <a:ext cx="7000875" cy="1142984"/>
          </a:xfrm>
        </p:spPr>
        <p:txBody>
          <a:bodyPr/>
          <a:lstStyle/>
          <a:p>
            <a:r>
              <a:rPr lang="en-US" altLang="zh-CN" dirty="0" smtClean="0"/>
              <a:t>Major Standards Organization for Internet</a:t>
            </a:r>
            <a:endParaRPr lang="zh-CN" altLang="en-US" dirty="0" smtClean="0"/>
          </a:p>
        </p:txBody>
      </p:sp>
      <p:graphicFrame>
        <p:nvGraphicFramePr>
          <p:cNvPr id="4" name="图示 3"/>
          <p:cNvGraphicFramePr/>
          <p:nvPr/>
        </p:nvGraphicFramePr>
        <p:xfrm>
          <a:off x="0" y="1142984"/>
          <a:ext cx="9144000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2143125" y="0"/>
            <a:ext cx="7000875" cy="785813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I am Working on IETF</a:t>
            </a:r>
            <a:endParaRPr lang="zh-CN" altLang="en-US" dirty="0" smtClean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5775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zh-CN" dirty="0" smtClean="0"/>
              <a:t>Joining the IETF activity since 2000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Contribute to RFC3743 (JET guideline for IDN)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Author RFC4713 (CDN guideline)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Submit many drafts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Give many comments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Join many IETF meeting since 2001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Face to Face meeting with many IETF experts to </a:t>
            </a:r>
            <a:r>
              <a:rPr lang="en-US" altLang="zh-CN" smtClean="0"/>
              <a:t>discuss and solve </a:t>
            </a:r>
            <a:r>
              <a:rPr lang="en-US" altLang="zh-CN" dirty="0" smtClean="0"/>
              <a:t>all kinds of problems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zh-CN" dirty="0" smtClean="0"/>
              <a:t>IETF EAI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Email address internationalization</a:t>
            </a:r>
            <a:r>
              <a:rPr lang="zh-CN" altLang="en-US" dirty="0" smtClean="0"/>
              <a:t>）</a:t>
            </a:r>
            <a:r>
              <a:rPr lang="en-US" altLang="zh-CN" dirty="0" smtClean="0"/>
              <a:t>working group to try to solve the problem of IDN email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zh-CN" dirty="0" smtClean="0"/>
              <a:t>Co-chair for this WG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2143125" y="0"/>
            <a:ext cx="7000875" cy="785813"/>
          </a:xfrm>
        </p:spPr>
        <p:txBody>
          <a:bodyPr/>
          <a:lstStyle/>
          <a:p>
            <a:endParaRPr lang="zh-CN" altLang="en-US" smtClean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6868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0"/>
            <a:ext cx="7000875" cy="785813"/>
          </a:xfrm>
        </p:spPr>
        <p:txBody>
          <a:bodyPr/>
          <a:lstStyle/>
          <a:p>
            <a:pPr eaLnBrk="1" hangingPunct="1"/>
            <a:r>
              <a:rPr lang="en-US" altLang="zh-CN" smtClean="0"/>
              <a:t>Main Documents in EAI WG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484313"/>
            <a:ext cx="7272337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Overview and Framework for Internationalized Email  </a:t>
            </a:r>
            <a:r>
              <a:rPr lang="en-US" altLang="zh-CN" sz="2000" b="1" smtClean="0"/>
              <a:t>(RFC4952 July 2007)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SMTP extension for internationalized email address </a:t>
            </a:r>
            <a:r>
              <a:rPr lang="en-US" altLang="zh-CN" sz="2000" b="1" smtClean="0"/>
              <a:t>(RFC5336 September 2008 submitted by CNNIC)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Internationalized Email Headers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   </a:t>
            </a:r>
            <a:r>
              <a:rPr lang="en-US" altLang="zh-CN" sz="2000" b="1" smtClean="0"/>
              <a:t>(RFC5335 September 2008 )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International Delivery and Disposition Notifications</a:t>
            </a:r>
            <a:r>
              <a:rPr lang="en-US" altLang="zh-CN" sz="2000" b="1" smtClean="0"/>
              <a:t> (RFC5337 September 2008 )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 Downgrading mechanism for Email Address Internationalization </a:t>
            </a:r>
            <a:r>
              <a:rPr lang="en-US" altLang="zh-CN" sz="2000" b="1" smtClean="0"/>
              <a:t>(RFC5504 March 2009 )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UTF-8 Mail: Scenarios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IMAP Support for UTF-8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Mailing Lists and Internationalized Email Addresses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POP3 Support for UTF-8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0"/>
            <a:ext cx="7000875" cy="785813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692275" y="981075"/>
            <a:ext cx="6983413" cy="4967288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430213" y="3286125"/>
            <a:ext cx="2519362" cy="719138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Framework</a:t>
            </a:r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>
            <a:off x="3600450" y="1052513"/>
            <a:ext cx="2519363" cy="71913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SMTP Extension</a:t>
            </a: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3600450" y="1987550"/>
            <a:ext cx="2519363" cy="7191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Header</a:t>
            </a:r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>
            <a:off x="3600450" y="2924175"/>
            <a:ext cx="2519363" cy="7191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International DSN</a:t>
            </a:r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3600450" y="3789363"/>
            <a:ext cx="2519363" cy="71913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SMTP Downgrade</a:t>
            </a:r>
          </a:p>
        </p:txBody>
      </p:sp>
      <p:sp>
        <p:nvSpPr>
          <p:cNvPr id="18441" name="AutoShape 10"/>
          <p:cNvSpPr>
            <a:spLocks noChangeArrowheads="1"/>
          </p:cNvSpPr>
          <p:nvPr/>
        </p:nvSpPr>
        <p:spPr bwMode="auto">
          <a:xfrm>
            <a:off x="6408738" y="1846263"/>
            <a:ext cx="2519362" cy="71913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Constraints</a:t>
            </a:r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>
            <a:off x="6408738" y="2709863"/>
            <a:ext cx="2519362" cy="71913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Scenarios</a:t>
            </a:r>
          </a:p>
        </p:txBody>
      </p:sp>
      <p:sp>
        <p:nvSpPr>
          <p:cNvPr id="18443" name="AutoShape 12"/>
          <p:cNvSpPr>
            <a:spLocks noChangeArrowheads="1"/>
          </p:cNvSpPr>
          <p:nvPr/>
        </p:nvSpPr>
        <p:spPr bwMode="auto">
          <a:xfrm>
            <a:off x="6408738" y="3502025"/>
            <a:ext cx="2519362" cy="7191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Results </a:t>
            </a:r>
          </a:p>
          <a:p>
            <a:r>
              <a:rPr lang="en-US" altLang="zh-TW"/>
              <a:t>and evaluation </a:t>
            </a:r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>
            <a:off x="6264275" y="1196975"/>
            <a:ext cx="2879725" cy="4248150"/>
          </a:xfrm>
          <a:prstGeom prst="flowChartAlternateProcess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n-US" altLang="zh-TW" b="1"/>
          </a:p>
        </p:txBody>
      </p:sp>
      <p:sp>
        <p:nvSpPr>
          <p:cNvPr id="18445" name="AutoShape 14"/>
          <p:cNvSpPr>
            <a:spLocks noChangeArrowheads="1"/>
          </p:cNvSpPr>
          <p:nvPr/>
        </p:nvSpPr>
        <p:spPr bwMode="auto">
          <a:xfrm>
            <a:off x="3598863" y="4725988"/>
            <a:ext cx="2519362" cy="71913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UTF-8 IMAP</a:t>
            </a:r>
          </a:p>
        </p:txBody>
      </p:sp>
      <p:sp>
        <p:nvSpPr>
          <p:cNvPr id="18446" name="AutoShape 15"/>
          <p:cNvSpPr>
            <a:spLocks noChangeArrowheads="1"/>
          </p:cNvSpPr>
          <p:nvPr/>
        </p:nvSpPr>
        <p:spPr bwMode="auto">
          <a:xfrm>
            <a:off x="6407150" y="4365625"/>
            <a:ext cx="2519363" cy="7191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Advice for MUA</a:t>
            </a:r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2951163" y="3646488"/>
            <a:ext cx="2159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3167063" y="1341438"/>
            <a:ext cx="36512" cy="4751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 flipV="1">
            <a:off x="3128963" y="1341438"/>
            <a:ext cx="398462" cy="47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V="1">
            <a:off x="3167063" y="2349500"/>
            <a:ext cx="398462" cy="47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167063" y="3286125"/>
            <a:ext cx="398462" cy="47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 flipV="1">
            <a:off x="3167063" y="4221163"/>
            <a:ext cx="398462" cy="47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198813" y="5153025"/>
            <a:ext cx="4365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54" name="AutoShape 23"/>
          <p:cNvSpPr>
            <a:spLocks noChangeArrowheads="1"/>
          </p:cNvSpPr>
          <p:nvPr/>
        </p:nvSpPr>
        <p:spPr bwMode="auto">
          <a:xfrm>
            <a:off x="3636963" y="5734050"/>
            <a:ext cx="2519362" cy="7191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/>
              <a:t>UTF-8 POP</a:t>
            </a:r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flipV="1">
            <a:off x="3203575" y="6092825"/>
            <a:ext cx="436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CNNIC-TWNIC-NIDA-JPRS-AFILIAS co-tests</a:t>
            </a:r>
            <a:endParaRPr lang="zh-CN" altLang="en-US" dirty="0"/>
          </a:p>
        </p:txBody>
      </p:sp>
      <p:pic>
        <p:nvPicPr>
          <p:cNvPr id="86018" name="Picture 2" descr="world map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85794"/>
            <a:ext cx="89297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1285860"/>
            <a:ext cx="8215312" cy="719138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In the near future, you can use these kind of email addresses.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0438" y="2538413"/>
            <a:ext cx="6983412" cy="4319587"/>
          </a:xfrm>
        </p:spPr>
        <p:txBody>
          <a:bodyPr/>
          <a:lstStyle/>
          <a:p>
            <a:pPr eaLnBrk="1" hangingPunct="1"/>
            <a:r>
              <a:rPr lang="ar-AE" altLang="zh-CN" dirty="0" smtClean="0">
                <a:solidFill>
                  <a:srgbClr val="FF0000"/>
                </a:solidFill>
                <a:hlinkClick r:id="rId3"/>
              </a:rPr>
              <a:t>اختبار 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ar-AE" altLang="zh-CN" dirty="0" smtClean="0">
                <a:solidFill>
                  <a:srgbClr val="FF0000"/>
                </a:solidFill>
                <a:hlinkClick r:id="rId3"/>
              </a:rPr>
              <a:t>اختبار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.</a:t>
            </a:r>
            <a:r>
              <a:rPr lang="en-US" altLang="zh-CN" dirty="0" err="1" smtClean="0">
                <a:solidFill>
                  <a:srgbClr val="FF0000"/>
                </a:solidFill>
                <a:hlinkClick r:id="rId3"/>
              </a:rPr>
              <a:t>eg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 </a:t>
            </a:r>
            <a:endParaRPr lang="en-US" altLang="zh-CN" dirty="0" smtClean="0">
              <a:solidFill>
                <a:srgbClr val="FF0000"/>
              </a:solidFill>
              <a:hlinkClick r:id="rId4" tooltip="http://xn--p1b6ci4b4b3a.xn--11b5bs3a9aj6g/"/>
            </a:endParaRPr>
          </a:p>
          <a:p>
            <a:pPr eaLnBrk="1" hangingPunct="1"/>
            <a:r>
              <a:rPr lang="hi-IN" altLang="zh-CN" dirty="0" smtClean="0">
                <a:solidFill>
                  <a:srgbClr val="FF0000"/>
                </a:solidFill>
                <a:hlinkClick r:id="rId4" tooltip="http://xn--p1b6ci4b4b3a.xn--11b5bs3a9aj6g/"/>
              </a:rPr>
              <a:t>परीक्षा</a:t>
            </a:r>
            <a:r>
              <a:rPr lang="en-US" altLang="zh-CN" dirty="0" smtClean="0">
                <a:solidFill>
                  <a:srgbClr val="FF0000"/>
                </a:solidFill>
                <a:hlinkClick r:id="rId4" tooltip="http://xn--p1b6ci4b4b3a.xn--11b5bs3a9aj6g/"/>
              </a:rPr>
              <a:t>@</a:t>
            </a:r>
            <a:r>
              <a:rPr lang="hi-IN" altLang="zh-CN" dirty="0" smtClean="0">
                <a:solidFill>
                  <a:srgbClr val="FF0000"/>
                </a:solidFill>
                <a:hlinkClick r:id="rId4" tooltip="http://xn--p1b6ci4b4b3a.xn--11b5bs3a9aj6g/"/>
              </a:rPr>
              <a:t>उदाहरण</a:t>
            </a:r>
            <a:r>
              <a:rPr lang="en-US" altLang="zh-CN" dirty="0" smtClean="0">
                <a:solidFill>
                  <a:srgbClr val="FF0000"/>
                </a:solidFill>
                <a:hlinkClick r:id="rId4" tooltip="http://xn--p1b6ci4b4b3a.xn--11b5bs3a9aj6g/"/>
              </a:rPr>
              <a:t>.in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 </a:t>
            </a:r>
          </a:p>
          <a:p>
            <a:pPr eaLnBrk="1" hangingPunct="1"/>
            <a:r>
              <a:rPr lang="zh-CN" altLang="en-US" dirty="0" smtClean="0">
                <a:solidFill>
                  <a:srgbClr val="FF0000"/>
                </a:solidFill>
                <a:hlinkClick r:id="rId3"/>
              </a:rPr>
              <a:t>例え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zh-CN" altLang="en-US" dirty="0" smtClean="0">
                <a:solidFill>
                  <a:srgbClr val="FF0000"/>
                </a:solidFill>
                <a:hlinkClick r:id="rId3"/>
              </a:rPr>
              <a:t>例え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.</a:t>
            </a:r>
            <a:r>
              <a:rPr lang="en-US" altLang="zh-CN" dirty="0" err="1" smtClean="0">
                <a:solidFill>
                  <a:srgbClr val="FF0000"/>
                </a:solidFill>
                <a:hlinkClick r:id="rId3"/>
              </a:rPr>
              <a:t>jp</a:t>
            </a:r>
            <a:r>
              <a:rPr lang="en-US" altLang="zh-CN" dirty="0" smtClean="0">
                <a:solidFill>
                  <a:srgbClr val="FF0000"/>
                </a:solidFill>
                <a:hlinkClick r:id="rId3"/>
              </a:rPr>
              <a:t> </a:t>
            </a:r>
          </a:p>
          <a:p>
            <a:pPr eaLnBrk="1" hangingPunct="1"/>
            <a:r>
              <a:rPr lang="zh-CN" altLang="en-US" dirty="0" smtClean="0">
                <a:solidFill>
                  <a:srgbClr val="FF0000"/>
                </a:solidFill>
                <a:hlinkClick r:id="rId5"/>
              </a:rPr>
              <a:t>실례</a:t>
            </a:r>
            <a:r>
              <a:rPr lang="en-US" altLang="zh-CN" dirty="0" smtClean="0">
                <a:solidFill>
                  <a:srgbClr val="FF0000"/>
                </a:solidFill>
                <a:hlinkClick r:id="rId5"/>
              </a:rPr>
              <a:t>@</a:t>
            </a:r>
            <a:r>
              <a:rPr lang="zh-CN" altLang="en-US" dirty="0" smtClean="0">
                <a:solidFill>
                  <a:srgbClr val="FF0000"/>
                </a:solidFill>
                <a:hlinkClick r:id="rId5"/>
              </a:rPr>
              <a:t>실례</a:t>
            </a:r>
            <a:r>
              <a:rPr lang="en-US" altLang="zh-CN" dirty="0" smtClean="0">
                <a:solidFill>
                  <a:srgbClr val="FF0000"/>
                </a:solidFill>
                <a:hlinkClick r:id="rId5"/>
              </a:rPr>
              <a:t>.</a:t>
            </a:r>
            <a:r>
              <a:rPr lang="en-US" altLang="zh-CN" dirty="0" err="1" smtClean="0">
                <a:solidFill>
                  <a:srgbClr val="FF0000"/>
                </a:solidFill>
                <a:hlinkClick r:id="rId5"/>
              </a:rPr>
              <a:t>kr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hlinkClick r:id="rId6"/>
              </a:rPr>
              <a:t>用户</a:t>
            </a:r>
            <a:r>
              <a:rPr lang="en-US" altLang="zh-CN" dirty="0" smtClean="0">
                <a:solidFill>
                  <a:srgbClr val="FF0000"/>
                </a:solidFill>
                <a:hlinkClick r:id="rId6"/>
              </a:rPr>
              <a:t>@</a:t>
            </a:r>
            <a:r>
              <a:rPr lang="zh-CN" altLang="en-US" dirty="0" smtClean="0">
                <a:solidFill>
                  <a:srgbClr val="FF0000"/>
                </a:solidFill>
                <a:hlinkClick r:id="rId6"/>
              </a:rPr>
              <a:t>中文</a:t>
            </a:r>
            <a:r>
              <a:rPr lang="en-US" altLang="zh-CN" dirty="0" smtClean="0">
                <a:solidFill>
                  <a:srgbClr val="FF0000"/>
                </a:solidFill>
                <a:hlinkClick r:id="rId6"/>
              </a:rPr>
              <a:t>.</a:t>
            </a:r>
            <a:r>
              <a:rPr lang="en-US" altLang="zh-CN" dirty="0" err="1" smtClean="0">
                <a:solidFill>
                  <a:srgbClr val="FF0000"/>
                </a:solidFill>
                <a:hlinkClick r:id="rId6"/>
              </a:rPr>
              <a:t>cn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hlinkClick r:id="rId7"/>
              </a:rPr>
              <a:t>é</a:t>
            </a:r>
            <a:r>
              <a:rPr lang="en-US" altLang="zh-CN" dirty="0" smtClean="0">
                <a:solidFill>
                  <a:srgbClr val="FF0000"/>
                </a:solidFill>
                <a:hlinkClick r:id="rId7"/>
              </a:rPr>
              <a:t>t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hlinkClick r:id="rId7"/>
              </a:rPr>
              <a:t>é</a:t>
            </a:r>
            <a:r>
              <a:rPr lang="en-US" altLang="zh-CN" dirty="0" smtClean="0">
                <a:solidFill>
                  <a:srgbClr val="FF0000"/>
                </a:solidFill>
                <a:hlinkClick r:id="rId7"/>
              </a:rPr>
              <a:t>@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hlinkClick r:id="rId7"/>
              </a:rPr>
              <a:t>É</a:t>
            </a:r>
            <a:r>
              <a:rPr lang="en-US" altLang="zh-CN" dirty="0" smtClean="0">
                <a:solidFill>
                  <a:srgbClr val="FF0000"/>
                </a:solidFill>
                <a:hlinkClick r:id="rId7"/>
              </a:rPr>
              <a:t>conomie.fr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hlinkClick r:id="rId8"/>
              </a:rPr>
              <a:t>teuer@Sch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hlinkClick r:id="rId8"/>
              </a:rPr>
              <a:t>ö</a:t>
            </a:r>
            <a:r>
              <a:rPr lang="en-US" altLang="zh-CN" dirty="0" smtClean="0">
                <a:solidFill>
                  <a:srgbClr val="FF0000"/>
                </a:solidFill>
                <a:hlinkClick r:id="rId8"/>
              </a:rPr>
              <a:t>n.de</a:t>
            </a:r>
            <a:r>
              <a:rPr lang="en-US" altLang="zh-CN" dirty="0" smtClean="0">
                <a:solidFill>
                  <a:srgbClr val="FF00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7162800" cy="914400"/>
          </a:xfrm>
          <a:noFill/>
          <a:ln/>
        </p:spPr>
        <p:txBody>
          <a:bodyPr/>
          <a:lstStyle/>
          <a:p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IETF working experiences</a:t>
            </a:r>
            <a:endParaRPr lang="en-US" altLang="zh-CN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071546"/>
            <a:ext cx="7467600" cy="4267200"/>
          </a:xfrm>
          <a:noFill/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800" b="0" dirty="0">
                <a:ea typeface="宋体" pitchFamily="2" charset="-122"/>
              </a:rPr>
              <a:t>Join </a:t>
            </a:r>
            <a:r>
              <a:rPr lang="en-US" altLang="zh-CN" sz="2800" b="0" dirty="0" smtClean="0">
                <a:ea typeface="宋体" pitchFamily="2" charset="-122"/>
              </a:rPr>
              <a:t>IETF mailing </a:t>
            </a:r>
            <a:r>
              <a:rPr lang="en-US" altLang="zh-CN" sz="2800" b="0" dirty="0">
                <a:ea typeface="宋体" pitchFamily="2" charset="-122"/>
              </a:rPr>
              <a:t>lists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b="0" dirty="0">
                <a:ea typeface="宋体" pitchFamily="2" charset="-122"/>
              </a:rPr>
              <a:t>This is where the work </a:t>
            </a:r>
            <a:r>
              <a:rPr lang="en-US" altLang="zh-CN" sz="2000" b="0" dirty="0" smtClean="0">
                <a:ea typeface="宋体" pitchFamily="2" charset="-122"/>
              </a:rPr>
              <a:t>happens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Read the mails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b="0" dirty="0" smtClean="0">
                <a:ea typeface="宋体" pitchFamily="2" charset="-122"/>
              </a:rPr>
              <a:t>Give the comments</a:t>
            </a:r>
            <a:endParaRPr lang="en-US" altLang="zh-CN" sz="2000" b="0" dirty="0">
              <a:ea typeface="宋体" pitchFamily="2" charset="-12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b="0" dirty="0">
                <a:ea typeface="宋体" pitchFamily="2" charset="-122"/>
              </a:rPr>
              <a:t>Read the drafts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b="0" dirty="0">
                <a:ea typeface="宋体" pitchFamily="2" charset="-122"/>
              </a:rPr>
              <a:t>Don’t be </a:t>
            </a:r>
            <a:r>
              <a:rPr lang="en-US" altLang="zh-CN" sz="2800" b="0" dirty="0" smtClean="0">
                <a:ea typeface="宋体" pitchFamily="2" charset="-122"/>
              </a:rPr>
              <a:t>shy, Talk </a:t>
            </a:r>
            <a:r>
              <a:rPr lang="en-US" altLang="zh-CN" sz="2800" b="0" dirty="0">
                <a:ea typeface="宋体" pitchFamily="2" charset="-122"/>
              </a:rPr>
              <a:t>to </a:t>
            </a:r>
            <a:r>
              <a:rPr lang="en-US" altLang="zh-CN" sz="2800" b="0" dirty="0" smtClean="0">
                <a:ea typeface="宋体" pitchFamily="2" charset="-122"/>
              </a:rPr>
              <a:t>people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Exchanging ideas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b="0" dirty="0" smtClean="0">
                <a:ea typeface="宋体" pitchFamily="2" charset="-122"/>
              </a:rPr>
              <a:t>An opportunity to improve your </a:t>
            </a:r>
            <a:r>
              <a:rPr lang="en-US" altLang="zh-CN" dirty="0" smtClean="0">
                <a:ea typeface="宋体" pitchFamily="2" charset="-122"/>
              </a:rPr>
              <a:t>E</a:t>
            </a:r>
            <a:r>
              <a:rPr lang="en-US" altLang="zh-CN" b="0" dirty="0" smtClean="0">
                <a:ea typeface="宋体" pitchFamily="2" charset="-122"/>
              </a:rPr>
              <a:t>nglish if you speak English as a foreign language  </a:t>
            </a:r>
            <a:endParaRPr lang="en-US" altLang="zh-CN" b="0" dirty="0">
              <a:ea typeface="宋体" pitchFamily="2" charset="-12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b="0" dirty="0">
                <a:ea typeface="宋体" pitchFamily="2" charset="-122"/>
              </a:rPr>
              <a:t>Look for common ground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b="0" dirty="0">
                <a:ea typeface="宋体" pitchFamily="2" charset="-122"/>
              </a:rPr>
              <a:t>Help </a:t>
            </a:r>
            <a:r>
              <a:rPr lang="en-US" altLang="zh-CN" sz="2800" b="0" dirty="0" smtClean="0">
                <a:ea typeface="宋体" pitchFamily="2" charset="-122"/>
              </a:rPr>
              <a:t>people to review the drafts and issues</a:t>
            </a:r>
          </a:p>
          <a:p>
            <a:endParaRPr lang="en-US" altLang="zh-CN" sz="2800" b="0" dirty="0"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1785938"/>
            <a:ext cx="3687762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1258888" y="5494338"/>
            <a:ext cx="66262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  <a:spcBef>
                <a:spcPct val="30000"/>
              </a:spcBef>
              <a:defRPr/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北京市海淀区中关村南四街四号中科院软件园        邮编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: 100190</a:t>
            </a:r>
          </a:p>
        </p:txBody>
      </p:sp>
      <p:sp>
        <p:nvSpPr>
          <p:cNvPr id="40965" name="Rectangle 10"/>
          <p:cNvSpPr>
            <a:spLocks noChangeArrowheads="1"/>
          </p:cNvSpPr>
          <p:nvPr/>
        </p:nvSpPr>
        <p:spPr bwMode="auto">
          <a:xfrm>
            <a:off x="755650" y="5783263"/>
            <a:ext cx="76327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  <a:defRPr/>
            </a:pPr>
            <a:r>
              <a: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www.cnnic.cn</a:t>
            </a:r>
          </a:p>
        </p:txBody>
      </p:sp>
      <p:sp>
        <p:nvSpPr>
          <p:cNvPr id="5" name="矩形 4"/>
          <p:cNvSpPr/>
          <p:nvPr/>
        </p:nvSpPr>
        <p:spPr>
          <a:xfrm>
            <a:off x="2214546" y="28572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/>
              <a:t>lee@cnnic.cn</a:t>
            </a:r>
            <a:br>
              <a:rPr lang="en-US" altLang="zh-CN" sz="3200" b="1" dirty="0" smtClean="0"/>
            </a:br>
            <a:r>
              <a:rPr lang="zh-CN" altLang="en-US" sz="3200" b="1" dirty="0" smtClean="0"/>
              <a:t>李晓东</a:t>
            </a:r>
            <a:r>
              <a:rPr lang="en-US" altLang="zh-CN" sz="3200" b="1" dirty="0" smtClean="0"/>
              <a:t>@</a:t>
            </a:r>
            <a:r>
              <a:rPr lang="zh-CN" altLang="en-US" sz="3200" b="1" dirty="0" smtClean="0"/>
              <a:t>互联网中心</a:t>
            </a:r>
            <a:r>
              <a:rPr lang="en-US" altLang="zh-CN" sz="3200" b="1" dirty="0" smtClean="0"/>
              <a:t>.</a:t>
            </a:r>
            <a:r>
              <a:rPr lang="en-US" altLang="zh-CN" sz="3200" b="1" dirty="0" err="1" smtClean="0"/>
              <a:t>cn</a:t>
            </a:r>
            <a:endParaRPr lang="zh-CN" altLang="en-US" sz="3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0"/>
            <a:ext cx="7000892" cy="785794"/>
          </a:xfrm>
        </p:spPr>
        <p:txBody>
          <a:bodyPr/>
          <a:lstStyle/>
          <a:p>
            <a:r>
              <a:rPr lang="en-US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34" charset="-128"/>
              </a:rPr>
              <a:t>IETF “</a:t>
            </a:r>
            <a:r>
              <a:rPr lang="en-US" altLang="zh-CN" dirty="0" smtClean="0">
                <a:solidFill>
                  <a:srgbClr val="FF61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34" charset="-128"/>
              </a:rPr>
              <a:t>Standards</a:t>
            </a:r>
            <a:r>
              <a:rPr lang="en-US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34" charset="-128"/>
              </a:rPr>
              <a:t>”</a:t>
            </a:r>
          </a:p>
        </p:txBody>
      </p:sp>
      <p:graphicFrame>
        <p:nvGraphicFramePr>
          <p:cNvPr id="5" name="图示 4"/>
          <p:cNvGraphicFramePr/>
          <p:nvPr/>
        </p:nvGraphicFramePr>
        <p:xfrm>
          <a:off x="731838" y="1468438"/>
          <a:ext cx="7696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IETF Standard Facts</a:t>
            </a:r>
            <a:endParaRPr lang="zh-CN" altLang="en-US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1042988" y="1268413"/>
          <a:ext cx="7632700" cy="525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>
          <a:xfrm>
            <a:off x="2143125" y="0"/>
            <a:ext cx="7000875" cy="785813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/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/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IETF Contribution to Internet</a:t>
            </a:r>
            <a:r>
              <a:rPr lang="zh-CN" altLang="en-US" dirty="0" smtClean="0">
                <a:ea typeface="宋体" pitchFamily="2" charset="-122"/>
              </a:rPr>
              <a:t/>
            </a:r>
            <a:br>
              <a:rPr lang="zh-CN" altLang="en-US" dirty="0" smtClean="0">
                <a:ea typeface="宋体" pitchFamily="2" charset="-122"/>
              </a:rPr>
            </a:br>
            <a:r>
              <a:rPr lang="zh-CN" altLang="en-US" sz="2000" dirty="0" smtClean="0">
                <a:ea typeface="宋体" pitchFamily="2" charset="-122"/>
              </a:rPr>
              <a:t/>
            </a:r>
            <a:br>
              <a:rPr lang="zh-CN" altLang="en-US" sz="2000" dirty="0" smtClean="0">
                <a:ea typeface="宋体" pitchFamily="2" charset="-122"/>
              </a:rPr>
            </a:br>
            <a:endParaRPr lang="zh-CN" alt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7225" y="279400"/>
            <a:ext cx="8229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8342" tIns="39171" rIns="78342" bIns="39171" anchor="ctr"/>
          <a:lstStyle/>
          <a:p>
            <a:pPr algn="ctr" eaLnBrk="0" hangingPunct="0"/>
            <a:endParaRPr lang="zh-CN" altLang="en-US">
              <a:solidFill>
                <a:srgbClr val="0256A2"/>
              </a:solidFill>
              <a:latin typeface="黑体" pitchFamily="2" charset="-122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gray">
          <a:xfrm>
            <a:off x="1214414" y="5429264"/>
            <a:ext cx="70727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en-US" altLang="zh-CN" sz="2000" b="1" dirty="0" smtClean="0">
                <a:solidFill>
                  <a:srgbClr val="800000"/>
                </a:solidFill>
              </a:rPr>
              <a:t>IETF leads the Internet to flourish for more than 20 years</a:t>
            </a:r>
            <a:endParaRPr lang="zh-CN" altLang="en-US" sz="2000" b="1" dirty="0">
              <a:solidFill>
                <a:srgbClr val="8000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916113" y="3563938"/>
            <a:ext cx="944562" cy="376237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337175" y="2843213"/>
            <a:ext cx="944563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MPLS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086100" y="3924300"/>
            <a:ext cx="765175" cy="376238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357563" y="3429000"/>
            <a:ext cx="765175" cy="376238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UDP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376363" y="2439988"/>
            <a:ext cx="946150" cy="358775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HTTP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366963" y="3024188"/>
            <a:ext cx="944562" cy="376237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DNS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851275" y="2798763"/>
            <a:ext cx="944563" cy="376237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Email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16000" y="2979738"/>
            <a:ext cx="944563" cy="376237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Telnet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727325" y="2395538"/>
            <a:ext cx="1035050" cy="376237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FTP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732588" y="3295650"/>
            <a:ext cx="1035050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OSPF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751388" y="3340100"/>
            <a:ext cx="1035050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BGP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786446" y="3643314"/>
            <a:ext cx="865203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 dirty="0" smtClean="0">
                <a:solidFill>
                  <a:schemeClr val="bg1"/>
                </a:solidFill>
              </a:rPr>
              <a:t>LDAP</a:t>
            </a:r>
            <a:endParaRPr lang="en-US" altLang="zh-CN" sz="1800" b="1" dirty="0">
              <a:solidFill>
                <a:schemeClr val="bg1"/>
              </a:solidFill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481513" y="3892550"/>
            <a:ext cx="1035050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ARP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788025" y="2395538"/>
            <a:ext cx="944563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IDN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823075" y="2800350"/>
            <a:ext cx="765175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EAI</a:t>
            </a:r>
            <a:endParaRPr lang="zh-CN" altLang="en-US" sz="1800" b="1">
              <a:solidFill>
                <a:schemeClr val="bg1"/>
              </a:solidFill>
            </a:endParaRP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4302125" y="2259013"/>
            <a:ext cx="765175" cy="284162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SIP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22400" y="4327525"/>
            <a:ext cx="5894388" cy="1081088"/>
            <a:chOff x="896" y="2614"/>
            <a:chExt cx="3713" cy="681"/>
          </a:xfrm>
        </p:grpSpPr>
        <p:pic>
          <p:nvPicPr>
            <p:cNvPr id="24606" name="Picture 22" descr="glob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6" y="2614"/>
              <a:ext cx="3713" cy="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07" name="WordArt 23"/>
            <p:cNvSpPr>
              <a:spLocks noChangeArrowheads="1" noChangeShapeType="1" noTextEdit="1"/>
            </p:cNvSpPr>
            <p:nvPr/>
          </p:nvSpPr>
          <p:spPr bwMode="gray">
            <a:xfrm>
              <a:off x="2086" y="2722"/>
              <a:ext cx="1152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i="1" kern="10">
                  <a:ln w="1905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800000"/>
                  </a:solidFill>
                  <a:latin typeface="宋体"/>
                  <a:ea typeface="宋体"/>
                </a:rPr>
                <a:t>Internet</a:t>
              </a:r>
              <a:endParaRPr lang="zh-CN" altLang="en-US" sz="3600" i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宋体"/>
                <a:ea typeface="宋体"/>
              </a:endParaRPr>
            </a:p>
          </p:txBody>
        </p:sp>
      </p:grpSp>
      <p:pic>
        <p:nvPicPr>
          <p:cNvPr id="24598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5300" y="1314450"/>
            <a:ext cx="1371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9" name="Line 25"/>
          <p:cNvSpPr>
            <a:spLocks noChangeShapeType="1"/>
          </p:cNvSpPr>
          <p:nvPr/>
        </p:nvSpPr>
        <p:spPr bwMode="gray">
          <a:xfrm>
            <a:off x="881063" y="2124075"/>
            <a:ext cx="7381875" cy="0"/>
          </a:xfrm>
          <a:prstGeom prst="line">
            <a:avLst/>
          </a:prstGeom>
          <a:noFill/>
          <a:ln w="25400">
            <a:solidFill>
              <a:srgbClr val="4174A3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4600" name="Picture 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1063" y="1358900"/>
            <a:ext cx="1260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6963" y="1403350"/>
            <a:ext cx="13049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2" name="Picture 2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86213" y="1358900"/>
            <a:ext cx="13065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3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72113" y="1268413"/>
            <a:ext cx="11699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4" name="Text Box 30"/>
          <p:cNvSpPr txBox="1">
            <a:spLocks noChangeArrowheads="1"/>
          </p:cNvSpPr>
          <p:nvPr/>
        </p:nvSpPr>
        <p:spPr bwMode="auto">
          <a:xfrm>
            <a:off x="7721600" y="2979738"/>
            <a:ext cx="765175" cy="346075"/>
          </a:xfrm>
          <a:prstGeom prst="rect">
            <a:avLst/>
          </a:prstGeom>
          <a:solidFill>
            <a:srgbClr val="800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80008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4605" name="Text Box 31"/>
          <p:cNvSpPr txBox="1">
            <a:spLocks noChangeArrowheads="1"/>
          </p:cNvSpPr>
          <p:nvPr/>
        </p:nvSpPr>
        <p:spPr bwMode="auto">
          <a:xfrm>
            <a:off x="566738" y="3457575"/>
            <a:ext cx="674687" cy="376238"/>
          </a:xfrm>
          <a:prstGeom prst="rect">
            <a:avLst/>
          </a:prstGeom>
          <a:solidFill>
            <a:srgbClr val="0066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altLang="zh-CN" sz="1800" b="1">
                <a:solidFill>
                  <a:schemeClr val="bg1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4414" y="0"/>
            <a:ext cx="7000892" cy="785794"/>
          </a:xfrm>
        </p:spPr>
        <p:txBody>
          <a:bodyPr/>
          <a:lstStyle/>
          <a:p>
            <a:r>
              <a:rPr lang="en-US" altLang="zh-CN" dirty="0" smtClean="0"/>
              <a:t>IETF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Internet Engineering Task Force (IETF) is a large open international community of network designers, operators, vendors, and researchers concerned with the evolution of the Internet architecture and the smooth operation of the Internet.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IETF is founded in early 1986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is open to any interested individual.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Recent meeting participants: around 1000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itchFamily="34" charset="0"/>
                <a:ea typeface="宋体" pitchFamily="2" charset="-122"/>
              </a:rPr>
              <a:t>Dots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9682" y="1857364"/>
            <a:ext cx="7634318" cy="40386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altLang="zh-CN" b="0" dirty="0">
                <a:ea typeface="宋体" pitchFamily="2" charset="-122"/>
              </a:rPr>
              <a:t>IAB member (red)</a:t>
            </a:r>
          </a:p>
          <a:p>
            <a:pPr>
              <a:lnSpc>
                <a:spcPct val="140000"/>
              </a:lnSpc>
            </a:pPr>
            <a:r>
              <a:rPr lang="en-US" altLang="zh-CN" b="0" dirty="0">
                <a:ea typeface="宋体" pitchFamily="2" charset="-122"/>
              </a:rPr>
              <a:t>IESG member (yellow)</a:t>
            </a:r>
          </a:p>
          <a:p>
            <a:pPr>
              <a:lnSpc>
                <a:spcPct val="140000"/>
              </a:lnSpc>
            </a:pPr>
            <a:r>
              <a:rPr lang="en-US" altLang="zh-CN" b="0" dirty="0">
                <a:ea typeface="宋体" pitchFamily="2" charset="-122"/>
              </a:rPr>
              <a:t>Working Group chair (blue)</a:t>
            </a:r>
          </a:p>
          <a:p>
            <a:pPr>
              <a:lnSpc>
                <a:spcPct val="140000"/>
              </a:lnSpc>
            </a:pPr>
            <a:r>
              <a:rPr lang="en-US" altLang="zh-CN" b="0" dirty="0" err="1">
                <a:ea typeface="宋体" pitchFamily="2" charset="-122"/>
              </a:rPr>
              <a:t>nomcom</a:t>
            </a:r>
            <a:r>
              <a:rPr lang="en-US" altLang="zh-CN" b="0" dirty="0">
                <a:ea typeface="宋体" pitchFamily="2" charset="-122"/>
              </a:rPr>
              <a:t> (orange) – they came to listen to you...</a:t>
            </a:r>
          </a:p>
          <a:p>
            <a:pPr>
              <a:lnSpc>
                <a:spcPct val="140000"/>
              </a:lnSpc>
            </a:pPr>
            <a:r>
              <a:rPr lang="en-US" altLang="zh-CN" b="0" dirty="0">
                <a:ea typeface="宋体" pitchFamily="2" charset="-122"/>
              </a:rPr>
              <a:t>local host (green)</a:t>
            </a:r>
          </a:p>
          <a:p>
            <a:pPr>
              <a:lnSpc>
                <a:spcPct val="140000"/>
              </a:lnSpc>
            </a:pPr>
            <a:r>
              <a:rPr lang="en-US" altLang="zh-CN" b="0" dirty="0">
                <a:ea typeface="宋体" pitchFamily="2" charset="-122"/>
              </a:rPr>
              <a:t>others, maybe even drums and ornaments ...</a:t>
            </a: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914400" y="1905000"/>
            <a:ext cx="381000" cy="381000"/>
          </a:xfrm>
          <a:prstGeom prst="ellipse">
            <a:avLst/>
          </a:prstGeom>
          <a:solidFill>
            <a:srgbClr val="FF0906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914400" y="2514600"/>
            <a:ext cx="381000" cy="381000"/>
          </a:xfrm>
          <a:prstGeom prst="ellipse">
            <a:avLst/>
          </a:prstGeom>
          <a:solidFill>
            <a:srgbClr val="FBFF09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914400" y="3124200"/>
            <a:ext cx="381000" cy="381000"/>
          </a:xfrm>
          <a:prstGeom prst="ellipse">
            <a:avLst/>
          </a:prstGeom>
          <a:solidFill>
            <a:srgbClr val="0D16FF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914400" y="3733800"/>
            <a:ext cx="381000" cy="381000"/>
          </a:xfrm>
          <a:prstGeom prst="ellipse">
            <a:avLst/>
          </a:prstGeom>
          <a:solidFill>
            <a:srgbClr val="FF66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914400" y="4343400"/>
            <a:ext cx="381000" cy="381000"/>
          </a:xfrm>
          <a:prstGeom prst="ellipse">
            <a:avLst/>
          </a:prstGeom>
          <a:solidFill>
            <a:srgbClr val="0AFF04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914400" y="5029200"/>
            <a:ext cx="381000" cy="381000"/>
          </a:xfrm>
          <a:prstGeom prst="ellipse">
            <a:avLst/>
          </a:prstGeom>
          <a:solidFill>
            <a:srgbClr val="FBFF09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990600" y="5105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1143000" y="5105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8" name="Arc 12"/>
          <p:cNvSpPr>
            <a:spLocks/>
          </p:cNvSpPr>
          <p:nvPr/>
        </p:nvSpPr>
        <p:spPr bwMode="auto">
          <a:xfrm flipH="1" flipV="1">
            <a:off x="1033463" y="5254625"/>
            <a:ext cx="152400" cy="777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 w 43200"/>
              <a:gd name="T1" fmla="*/ 22094 h 22094"/>
              <a:gd name="T2" fmla="*/ 43200 w 43200"/>
              <a:gd name="T3" fmla="*/ 21600 h 22094"/>
              <a:gd name="T4" fmla="*/ 21600 w 43200"/>
              <a:gd name="T5" fmla="*/ 21600 h 22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094" fill="none" extrusionOk="0">
                <a:moveTo>
                  <a:pt x="5" y="22094"/>
                </a:moveTo>
                <a:cubicBezTo>
                  <a:pt x="1" y="21929"/>
                  <a:pt x="0" y="217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094" stroke="0" extrusionOk="0">
                <a:moveTo>
                  <a:pt x="5" y="22094"/>
                </a:moveTo>
                <a:cubicBezTo>
                  <a:pt x="1" y="21929"/>
                  <a:pt x="0" y="217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latin typeface="Arial" pitchFamily="34" charset="0"/>
                <a:ea typeface="宋体" pitchFamily="2" charset="-122"/>
              </a:rPr>
              <a:t>IETF Documents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7772400" cy="4800600"/>
          </a:xfrm>
          <a:noFill/>
          <a:ln/>
        </p:spPr>
        <p:txBody>
          <a:bodyPr/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b="0" dirty="0">
                <a:ea typeface="宋体" pitchFamily="2" charset="-122"/>
              </a:rPr>
              <a:t>all </a:t>
            </a:r>
            <a:r>
              <a:rPr lang="en-US" altLang="zh-CN" dirty="0">
                <a:ea typeface="宋体" pitchFamily="2" charset="-122"/>
              </a:rPr>
              <a:t>open - </a:t>
            </a:r>
            <a:r>
              <a:rPr lang="en-US" altLang="zh-CN" b="0" dirty="0">
                <a:ea typeface="宋体" pitchFamily="2" charset="-122"/>
              </a:rPr>
              <a:t>no “confidential contributions</a:t>
            </a:r>
            <a:r>
              <a:rPr lang="en-US" altLang="zh-CN" b="0" dirty="0" smtClean="0">
                <a:ea typeface="宋体" pitchFamily="2" charset="-122"/>
              </a:rPr>
              <a:t>”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Any document can be find online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b="0" dirty="0" smtClean="0">
                <a:ea typeface="宋体" pitchFamily="2" charset="-122"/>
              </a:rPr>
              <a:t>Anyone with the email can give the comments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b="0" dirty="0" smtClean="0">
                <a:ea typeface="宋体" pitchFamily="2" charset="-122"/>
              </a:rPr>
              <a:t>Any decision is not decided secretly</a:t>
            </a:r>
            <a:endParaRPr lang="en-US" altLang="zh-CN" b="0" dirty="0">
              <a:ea typeface="宋体" pitchFamily="2" charset="-122"/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b="0" dirty="0">
                <a:ea typeface="宋体" pitchFamily="2" charset="-122"/>
              </a:rPr>
              <a:t>developed as Internet-Drafts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anyone</a:t>
            </a:r>
            <a:r>
              <a:rPr lang="en-US" altLang="zh-CN" sz="2000" b="0" dirty="0">
                <a:ea typeface="宋体" pitchFamily="2" charset="-122"/>
              </a:rPr>
              <a:t> can submit - “expire” in 6 months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some</a:t>
            </a:r>
            <a:r>
              <a:rPr lang="en-US" altLang="zh-CN" sz="2000" b="0" dirty="0">
                <a:ea typeface="宋体" pitchFamily="2" charset="-122"/>
              </a:rPr>
              <a:t> I-Ds are working group documents</a:t>
            </a:r>
            <a:endParaRPr lang="en-US" altLang="zh-CN" b="0" dirty="0">
              <a:ea typeface="宋体" pitchFamily="2" charset="-122"/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dirty="0">
                <a:ea typeface="宋体" pitchFamily="2" charset="-122"/>
              </a:rPr>
              <a:t>published as RFC</a:t>
            </a:r>
            <a:r>
              <a:rPr lang="en-US" altLang="zh-CN" b="0" dirty="0">
                <a:ea typeface="宋体" pitchFamily="2" charset="-122"/>
              </a:rPr>
              <a:t>s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b="0" dirty="0">
                <a:ea typeface="宋体" pitchFamily="2" charset="-122"/>
              </a:rPr>
              <a:t>archival publications (never changed once published)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b="0" dirty="0">
                <a:ea typeface="宋体" pitchFamily="2" charset="-122"/>
              </a:rPr>
              <a:t>different types: (not all RFCs are standards!)</a:t>
            </a:r>
          </a:p>
          <a:p>
            <a:pPr lvl="2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b="0" dirty="0">
                <a:ea typeface="宋体" pitchFamily="2" charset="-122"/>
              </a:rPr>
              <a:t>informational, experimental, BCP, standards track, historic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b="0" dirty="0">
                <a:ea typeface="宋体" pitchFamily="2" charset="-122"/>
              </a:rPr>
              <a:t>3-stage standards track, under review in NEWTRK</a:t>
            </a:r>
          </a:p>
          <a:p>
            <a:pPr lvl="1">
              <a:lnSpc>
                <a:spcPct val="85000"/>
              </a:lnSpc>
              <a:buFont typeface="Arial" pitchFamily="34" charset="0"/>
              <a:buChar char="•"/>
            </a:pPr>
            <a:r>
              <a:rPr lang="en-US" altLang="zh-CN" sz="2000" b="0" dirty="0">
                <a:ea typeface="宋体" pitchFamily="2" charset="-122"/>
              </a:rPr>
              <a:t>Proposed Standard, Draft Standard, Internet Standard</a:t>
            </a:r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106628" y="814408"/>
            <a:ext cx="4535487" cy="5400675"/>
            <a:chOff x="703" y="754"/>
            <a:chExt cx="2857" cy="3402"/>
          </a:xfrm>
        </p:grpSpPr>
        <p:sp>
          <p:nvSpPr>
            <p:cNvPr id="242690" name="Rectangle 2"/>
            <p:cNvSpPr>
              <a:spLocks noChangeArrowheads="1"/>
            </p:cNvSpPr>
            <p:nvPr/>
          </p:nvSpPr>
          <p:spPr bwMode="auto">
            <a:xfrm>
              <a:off x="1318" y="754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ISOC</a:t>
              </a:r>
            </a:p>
          </p:txBody>
        </p:sp>
        <p:sp>
          <p:nvSpPr>
            <p:cNvPr id="242691" name="Rectangle 3"/>
            <p:cNvSpPr>
              <a:spLocks noChangeArrowheads="1"/>
            </p:cNvSpPr>
            <p:nvPr/>
          </p:nvSpPr>
          <p:spPr bwMode="auto">
            <a:xfrm>
              <a:off x="1318" y="1361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IAB</a:t>
              </a:r>
            </a:p>
          </p:txBody>
        </p:sp>
        <p:sp>
          <p:nvSpPr>
            <p:cNvPr id="242692" name="Rectangle 4"/>
            <p:cNvSpPr>
              <a:spLocks noChangeArrowheads="1"/>
            </p:cNvSpPr>
            <p:nvPr/>
          </p:nvSpPr>
          <p:spPr bwMode="auto">
            <a:xfrm>
              <a:off x="2661" y="1361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IANA</a:t>
              </a:r>
            </a:p>
          </p:txBody>
        </p:sp>
        <p:sp>
          <p:nvSpPr>
            <p:cNvPr id="242693" name="Rectangle 5"/>
            <p:cNvSpPr>
              <a:spLocks noChangeArrowheads="1"/>
            </p:cNvSpPr>
            <p:nvPr/>
          </p:nvSpPr>
          <p:spPr bwMode="auto">
            <a:xfrm>
              <a:off x="2661" y="754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ICANN</a:t>
              </a:r>
            </a:p>
          </p:txBody>
        </p:sp>
        <p:sp>
          <p:nvSpPr>
            <p:cNvPr id="242694" name="Rectangle 6"/>
            <p:cNvSpPr>
              <a:spLocks noChangeArrowheads="1"/>
            </p:cNvSpPr>
            <p:nvPr/>
          </p:nvSpPr>
          <p:spPr bwMode="auto">
            <a:xfrm>
              <a:off x="707" y="1889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IRSG</a:t>
              </a:r>
            </a:p>
          </p:txBody>
        </p:sp>
        <p:sp>
          <p:nvSpPr>
            <p:cNvPr id="242695" name="Rectangle 7"/>
            <p:cNvSpPr>
              <a:spLocks noChangeArrowheads="1"/>
            </p:cNvSpPr>
            <p:nvPr/>
          </p:nvSpPr>
          <p:spPr bwMode="auto">
            <a:xfrm>
              <a:off x="1968" y="1849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IESG</a:t>
              </a:r>
            </a:p>
          </p:txBody>
        </p:sp>
        <p:sp>
          <p:nvSpPr>
            <p:cNvPr id="242696" name="Rectangle 8"/>
            <p:cNvSpPr>
              <a:spLocks noChangeArrowheads="1"/>
            </p:cNvSpPr>
            <p:nvPr/>
          </p:nvSpPr>
          <p:spPr bwMode="auto">
            <a:xfrm>
              <a:off x="703" y="2617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IRTF</a:t>
              </a:r>
            </a:p>
          </p:txBody>
        </p:sp>
        <p:sp>
          <p:nvSpPr>
            <p:cNvPr id="242697" name="Rectangle 9"/>
            <p:cNvSpPr>
              <a:spLocks noChangeArrowheads="1"/>
            </p:cNvSpPr>
            <p:nvPr/>
          </p:nvSpPr>
          <p:spPr bwMode="auto">
            <a:xfrm>
              <a:off x="1968" y="2617"/>
              <a:ext cx="526" cy="201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>
                  <a:solidFill>
                    <a:schemeClr val="bg1"/>
                  </a:solidFill>
                  <a:latin typeface="Arial" charset="0"/>
                </a:rPr>
                <a:t>IETF</a:t>
              </a:r>
            </a:p>
          </p:txBody>
        </p:sp>
        <p:sp>
          <p:nvSpPr>
            <p:cNvPr id="242698" name="Rectangle 10"/>
            <p:cNvSpPr>
              <a:spLocks noChangeArrowheads="1"/>
            </p:cNvSpPr>
            <p:nvPr/>
          </p:nvSpPr>
          <p:spPr bwMode="auto">
            <a:xfrm>
              <a:off x="1449" y="3184"/>
              <a:ext cx="519" cy="364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 dirty="0">
                  <a:solidFill>
                    <a:schemeClr val="bg1"/>
                  </a:solidFill>
                  <a:latin typeface="Arial" charset="0"/>
                </a:rPr>
                <a:t>IETF</a:t>
              </a:r>
            </a:p>
            <a:p>
              <a:r>
                <a:rPr lang="en-US" altLang="zh-CN" dirty="0" smtClean="0">
                  <a:solidFill>
                    <a:schemeClr val="bg1"/>
                  </a:solidFill>
                </a:rPr>
                <a:t>WG</a:t>
              </a:r>
              <a:endParaRPr kumimoji="0" lang="zh-CN" altLang="en-US" sz="1800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2699" name="Rectangle 11"/>
            <p:cNvSpPr>
              <a:spLocks noChangeArrowheads="1"/>
            </p:cNvSpPr>
            <p:nvPr/>
          </p:nvSpPr>
          <p:spPr bwMode="auto">
            <a:xfrm>
              <a:off x="2530" y="3184"/>
              <a:ext cx="716" cy="364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 dirty="0">
                  <a:solidFill>
                    <a:schemeClr val="bg1"/>
                  </a:solidFill>
                  <a:latin typeface="Arial" charset="0"/>
                </a:rPr>
                <a:t>IETF</a:t>
              </a:r>
            </a:p>
            <a:p>
              <a:r>
                <a:rPr lang="en-US" altLang="zh-CN" dirty="0" smtClean="0">
                  <a:solidFill>
                    <a:schemeClr val="bg1"/>
                  </a:solidFill>
                </a:rPr>
                <a:t>secretariat</a:t>
              </a:r>
              <a:endParaRPr kumimoji="0" lang="zh-CN" altLang="en-US" sz="1800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2700" name="Rectangle 12"/>
            <p:cNvSpPr>
              <a:spLocks noChangeArrowheads="1"/>
            </p:cNvSpPr>
            <p:nvPr/>
          </p:nvSpPr>
          <p:spPr bwMode="auto">
            <a:xfrm>
              <a:off x="2954" y="2536"/>
              <a:ext cx="606" cy="365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 dirty="0">
                  <a:solidFill>
                    <a:schemeClr val="bg1"/>
                  </a:solidFill>
                  <a:latin typeface="Arial" charset="0"/>
                </a:rPr>
                <a:t>Area</a:t>
              </a:r>
            </a:p>
            <a:p>
              <a:r>
                <a:rPr kumimoji="0" lang="en-US" altLang="zh-CN" sz="1800" dirty="0">
                  <a:solidFill>
                    <a:schemeClr val="bg1"/>
                  </a:solidFill>
                  <a:latin typeface="Arial" charset="0"/>
                </a:rPr>
                <a:t>Directors</a:t>
              </a:r>
            </a:p>
          </p:txBody>
        </p:sp>
        <p:sp>
          <p:nvSpPr>
            <p:cNvPr id="242701" name="Rectangle 13"/>
            <p:cNvSpPr>
              <a:spLocks noChangeArrowheads="1"/>
            </p:cNvSpPr>
            <p:nvPr/>
          </p:nvSpPr>
          <p:spPr bwMode="auto">
            <a:xfrm>
              <a:off x="2636" y="3792"/>
              <a:ext cx="520" cy="364"/>
            </a:xfrm>
            <a:prstGeom prst="rect">
              <a:avLst/>
            </a:prstGeom>
            <a:gradFill rotWithShape="1">
              <a:gsLst>
                <a:gs pos="0">
                  <a:srgbClr val="003366">
                    <a:gamma/>
                    <a:shade val="46275"/>
                    <a:invGamma/>
                  </a:srgbClr>
                </a:gs>
                <a:gs pos="50000">
                  <a:srgbClr val="003366">
                    <a:alpha val="50999"/>
                  </a:srgbClr>
                </a:gs>
                <a:gs pos="100000">
                  <a:srgbClr val="003366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r>
                <a:rPr kumimoji="0" lang="en-US" altLang="zh-CN" sz="1800" dirty="0">
                  <a:solidFill>
                    <a:schemeClr val="bg1"/>
                  </a:solidFill>
                  <a:latin typeface="Arial" charset="0"/>
                </a:rPr>
                <a:t>RFC</a:t>
              </a:r>
            </a:p>
            <a:p>
              <a:r>
                <a:rPr lang="en-US" altLang="zh-CN" dirty="0" smtClean="0">
                  <a:solidFill>
                    <a:schemeClr val="bg1"/>
                  </a:solidFill>
                </a:rPr>
                <a:t>Editor</a:t>
              </a:r>
              <a:endParaRPr kumimoji="0" lang="zh-CN" altLang="en-US" sz="1800" dirty="0">
                <a:solidFill>
                  <a:schemeClr val="bg1"/>
                </a:solidFill>
                <a:latin typeface="Arial" charset="0"/>
              </a:endParaRPr>
            </a:p>
          </p:txBody>
        </p:sp>
        <p:cxnSp>
          <p:nvCxnSpPr>
            <p:cNvPr id="242702" name="AutoShape 14"/>
            <p:cNvCxnSpPr>
              <a:cxnSpLocks noChangeShapeType="1"/>
              <a:stCxn id="242690" idx="2"/>
              <a:endCxn id="242691" idx="0"/>
            </p:cNvCxnSpPr>
            <p:nvPr/>
          </p:nvCxnSpPr>
          <p:spPr bwMode="auto">
            <a:xfrm>
              <a:off x="1581" y="955"/>
              <a:ext cx="0" cy="406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3" name="AutoShape 15"/>
            <p:cNvCxnSpPr>
              <a:cxnSpLocks noChangeShapeType="1"/>
              <a:stCxn id="242693" idx="2"/>
              <a:endCxn id="242692" idx="0"/>
            </p:cNvCxnSpPr>
            <p:nvPr/>
          </p:nvCxnSpPr>
          <p:spPr bwMode="auto">
            <a:xfrm>
              <a:off x="2924" y="955"/>
              <a:ext cx="0" cy="406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4" name="AutoShape 16"/>
            <p:cNvCxnSpPr>
              <a:cxnSpLocks noChangeShapeType="1"/>
              <a:stCxn id="242691" idx="2"/>
              <a:endCxn id="242694" idx="0"/>
            </p:cNvCxnSpPr>
            <p:nvPr/>
          </p:nvCxnSpPr>
          <p:spPr bwMode="auto">
            <a:xfrm flipH="1">
              <a:off x="970" y="1562"/>
              <a:ext cx="611" cy="327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5" name="AutoShape 17"/>
            <p:cNvCxnSpPr>
              <a:cxnSpLocks noChangeShapeType="1"/>
              <a:stCxn id="242691" idx="2"/>
              <a:endCxn id="242695" idx="0"/>
            </p:cNvCxnSpPr>
            <p:nvPr/>
          </p:nvCxnSpPr>
          <p:spPr bwMode="auto">
            <a:xfrm>
              <a:off x="1581" y="1562"/>
              <a:ext cx="650" cy="287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6" name="AutoShape 18"/>
            <p:cNvCxnSpPr>
              <a:cxnSpLocks noChangeShapeType="1"/>
              <a:stCxn id="242694" idx="2"/>
              <a:endCxn id="242696" idx="0"/>
            </p:cNvCxnSpPr>
            <p:nvPr/>
          </p:nvCxnSpPr>
          <p:spPr bwMode="auto">
            <a:xfrm flipH="1">
              <a:off x="966" y="2090"/>
              <a:ext cx="4" cy="527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7" name="AutoShape 19"/>
            <p:cNvCxnSpPr>
              <a:cxnSpLocks noChangeShapeType="1"/>
              <a:stCxn id="242695" idx="2"/>
              <a:endCxn id="242697" idx="0"/>
            </p:cNvCxnSpPr>
            <p:nvPr/>
          </p:nvCxnSpPr>
          <p:spPr bwMode="auto">
            <a:xfrm>
              <a:off x="2231" y="2050"/>
              <a:ext cx="0" cy="567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8" name="AutoShape 20"/>
            <p:cNvCxnSpPr>
              <a:cxnSpLocks noChangeShapeType="1"/>
              <a:stCxn id="242697" idx="2"/>
              <a:endCxn id="242698" idx="0"/>
            </p:cNvCxnSpPr>
            <p:nvPr/>
          </p:nvCxnSpPr>
          <p:spPr bwMode="auto">
            <a:xfrm flipH="1">
              <a:off x="1709" y="2818"/>
              <a:ext cx="522" cy="366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09" name="AutoShape 21"/>
            <p:cNvCxnSpPr>
              <a:cxnSpLocks noChangeShapeType="1"/>
              <a:stCxn id="242697" idx="2"/>
              <a:endCxn id="242699" idx="0"/>
            </p:cNvCxnSpPr>
            <p:nvPr/>
          </p:nvCxnSpPr>
          <p:spPr bwMode="auto">
            <a:xfrm rot="16200000" flipH="1">
              <a:off x="2376" y="2673"/>
              <a:ext cx="366" cy="657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10" name="AutoShape 22"/>
            <p:cNvCxnSpPr>
              <a:cxnSpLocks noChangeShapeType="1"/>
              <a:stCxn id="242699" idx="2"/>
              <a:endCxn id="242701" idx="0"/>
            </p:cNvCxnSpPr>
            <p:nvPr/>
          </p:nvCxnSpPr>
          <p:spPr bwMode="auto">
            <a:xfrm rot="16200000" flipH="1">
              <a:off x="2770" y="3666"/>
              <a:ext cx="244" cy="8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11" name="AutoShape 23"/>
            <p:cNvCxnSpPr>
              <a:cxnSpLocks noChangeShapeType="1"/>
              <a:stCxn id="242700" idx="1"/>
              <a:endCxn id="242697" idx="3"/>
            </p:cNvCxnSpPr>
            <p:nvPr/>
          </p:nvCxnSpPr>
          <p:spPr bwMode="auto">
            <a:xfrm flipH="1" flipV="1">
              <a:off x="2494" y="2718"/>
              <a:ext cx="460" cy="1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12" name="AutoShape 24"/>
            <p:cNvCxnSpPr>
              <a:cxnSpLocks noChangeShapeType="1"/>
              <a:stCxn id="242695" idx="3"/>
              <a:endCxn id="242700" idx="0"/>
            </p:cNvCxnSpPr>
            <p:nvPr/>
          </p:nvCxnSpPr>
          <p:spPr bwMode="auto">
            <a:xfrm>
              <a:off x="2494" y="1950"/>
              <a:ext cx="763" cy="586"/>
            </a:xfrm>
            <a:prstGeom prst="straightConnector1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2713" name="AutoShape 25"/>
            <p:cNvCxnSpPr>
              <a:cxnSpLocks noChangeShapeType="1"/>
              <a:stCxn id="242691" idx="3"/>
              <a:endCxn id="242692" idx="1"/>
            </p:cNvCxnSpPr>
            <p:nvPr/>
          </p:nvCxnSpPr>
          <p:spPr bwMode="auto">
            <a:xfrm>
              <a:off x="1844" y="1462"/>
              <a:ext cx="817" cy="0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42714" name="Text Box 26"/>
            <p:cNvSpPr txBox="1">
              <a:spLocks noChangeArrowheads="1"/>
            </p:cNvSpPr>
            <p:nvPr/>
          </p:nvSpPr>
          <p:spPr bwMode="auto">
            <a:xfrm>
              <a:off x="1806" y="1141"/>
              <a:ext cx="956" cy="233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zh-CN" dirty="0" smtClean="0"/>
                <a:t>Co-operation</a:t>
              </a:r>
              <a:endParaRPr kumimoji="0" lang="zh-CN" altLang="en-US" sz="1800" dirty="0">
                <a:latin typeface="Arial" charset="0"/>
              </a:endParaRPr>
            </a:p>
          </p:txBody>
        </p:sp>
      </p:grpSp>
      <p:sp>
        <p:nvSpPr>
          <p:cNvPr id="242718" name="Text Box 30"/>
          <p:cNvSpPr txBox="1">
            <a:spLocks noChangeArrowheads="1"/>
          </p:cNvSpPr>
          <p:nvPr/>
        </p:nvSpPr>
        <p:spPr bwMode="auto">
          <a:xfrm>
            <a:off x="2500298" y="0"/>
            <a:ext cx="6335713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/>
            <a:r>
              <a:rPr lang="en-US" altLang="zh-CN" sz="2800" b="1" dirty="0" smtClean="0">
                <a:solidFill>
                  <a:schemeClr val="tx2"/>
                </a:solidFill>
                <a:ea typeface="黑体" pitchFamily="2" charset="-122"/>
              </a:rPr>
              <a:t>IETF</a:t>
            </a:r>
            <a:r>
              <a:rPr lang="zh-CN" altLang="en-US" sz="2800" b="1" dirty="0" smtClean="0">
                <a:solidFill>
                  <a:schemeClr val="tx2"/>
                </a:solidFill>
                <a:ea typeface="黑体" pitchFamily="2" charset="-122"/>
              </a:rPr>
              <a:t> </a:t>
            </a:r>
            <a:r>
              <a:rPr lang="en-US" altLang="zh-CN" sz="2800" b="1" dirty="0" smtClean="0">
                <a:solidFill>
                  <a:schemeClr val="tx2"/>
                </a:solidFill>
                <a:ea typeface="黑体" pitchFamily="2" charset="-122"/>
              </a:rPr>
              <a:t>and Other related Organization</a:t>
            </a:r>
            <a:endParaRPr lang="zh-CN" altLang="en-US" sz="2800" b="1" dirty="0">
              <a:solidFill>
                <a:schemeClr val="tx2"/>
              </a:solidFill>
              <a:ea typeface="黑体" pitchFamily="2" charset="-122"/>
            </a:endParaRPr>
          </a:p>
        </p:txBody>
      </p:sp>
      <p:sp>
        <p:nvSpPr>
          <p:cNvPr id="242722" name="Rectangle 34"/>
          <p:cNvSpPr>
            <a:spLocks noChangeArrowheads="1"/>
          </p:cNvSpPr>
          <p:nvPr/>
        </p:nvSpPr>
        <p:spPr bwMode="auto">
          <a:xfrm>
            <a:off x="3186128" y="2470170"/>
            <a:ext cx="3600450" cy="3816350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2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4663</TotalTime>
  <Words>1177</Words>
  <Application>Microsoft Office PowerPoint</Application>
  <PresentationFormat>全屏显示(4:3)</PresentationFormat>
  <Paragraphs>354</Paragraphs>
  <Slides>27</Slides>
  <Notes>27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Office 主题</vt:lpstr>
      <vt:lpstr>幻灯片 1</vt:lpstr>
      <vt:lpstr>Major Standards Organization for Internet</vt:lpstr>
      <vt:lpstr>IETF “Standards”</vt:lpstr>
      <vt:lpstr>IETF Standard Facts</vt:lpstr>
      <vt:lpstr>  IETF Contribution to Internet  </vt:lpstr>
      <vt:lpstr>IETF Overview</vt:lpstr>
      <vt:lpstr>Dots</vt:lpstr>
      <vt:lpstr>IETF Documents</vt:lpstr>
      <vt:lpstr>幻灯片 9</vt:lpstr>
      <vt:lpstr>幻灯片 10</vt:lpstr>
      <vt:lpstr>IETF Working Group</vt:lpstr>
      <vt:lpstr>WG Principal: Rough Consensus </vt:lpstr>
      <vt:lpstr>Rough Consensus</vt:lpstr>
      <vt:lpstr>Appeals Process</vt:lpstr>
      <vt:lpstr>Working Group Creation</vt:lpstr>
      <vt:lpstr>IETF document procedure</vt:lpstr>
      <vt:lpstr>IETF document procedure</vt:lpstr>
      <vt:lpstr>Document Procedure in WG </vt:lpstr>
      <vt:lpstr>Document Procedure in IESG</vt:lpstr>
      <vt:lpstr>I am Working on IETF</vt:lpstr>
      <vt:lpstr>幻灯片 21</vt:lpstr>
      <vt:lpstr>Main Documents in EAI WG</vt:lpstr>
      <vt:lpstr>幻灯片 23</vt:lpstr>
      <vt:lpstr>CNNIC-TWNIC-NIDA-JPRS-AFILIAS co-tests</vt:lpstr>
      <vt:lpstr>In the near future, you can use these kind of email addresses.</vt:lpstr>
      <vt:lpstr>IETF working experiences</vt:lpstr>
      <vt:lpstr>幻灯片 27</vt:lpstr>
    </vt:vector>
  </TitlesOfParts>
  <Company>MSPRC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Xiaodong Li</cp:lastModifiedBy>
  <cp:revision>269</cp:revision>
  <dcterms:created xsi:type="dcterms:W3CDTF">2008-05-26T13:49:52Z</dcterms:created>
  <dcterms:modified xsi:type="dcterms:W3CDTF">2009-08-25T02:50:44Z</dcterms:modified>
</cp:coreProperties>
</file>